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Staatliches"/>
      <p:regular r:id="rId25"/>
    </p:embeddedFont>
    <p:embeddedFont>
      <p:font typeface="Nunito"/>
      <p:regular r:id="rId26"/>
      <p:bold r:id="rId27"/>
      <p:italic r:id="rId28"/>
      <p:boldItalic r:id="rId29"/>
    </p:embeddedFont>
    <p:embeddedFont>
      <p:font typeface="Montserrat Black"/>
      <p:bold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font" Target="fonts/Staatliches-regular.fntdata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Black-boldItalic.fntdata"/><Relationship Id="rId30" Type="http://schemas.openxmlformats.org/officeDocument/2006/relationships/font" Target="fonts/MontserratBlack-bold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0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Google Shape;30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2" name="Google Shape;30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Sailaja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ge444b8947b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0" name="Google Shape;3290;ge444b8947b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3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e2eea132d3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e2eea132d3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Vraj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0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ge4c95c137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2" name="Google Shape;3302;ge4c95c137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Vraj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7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Google Shape;3308;ge2eea132d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9" name="Google Shape;3309;ge2eea132d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other </a:t>
            </a:r>
            <a:r>
              <a:rPr lang="en"/>
              <a:t>factors</a:t>
            </a:r>
            <a:r>
              <a:rPr lang="en"/>
              <a:t> that affected these </a:t>
            </a:r>
            <a:r>
              <a:rPr lang="en"/>
              <a:t>oysters</a:t>
            </a:r>
            <a:r>
              <a:rPr lang="en"/>
              <a:t> was temperature, location and time.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9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Google Shape;3320;ge2eea132d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1" name="Google Shape;3321;ge2eea132d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4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ge2eea132d3_1_9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6" name="Google Shape;3386;ge2eea132d3_1_9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Sailaja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0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Google Shape;3391;ge2eea132d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2" name="Google Shape;3392;ge2eea132d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5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ge2eea132d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7" name="Google Shape;3457;ge2eea132d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thoughts: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STEM camp was both stressful, but informative.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Overall, it was fun and we all </a:t>
            </a:r>
            <a:r>
              <a:rPr lang="en"/>
              <a:t>enjoyed</a:t>
            </a:r>
            <a:r>
              <a:rPr lang="en"/>
              <a:t> our time!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we did well: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stayed on task and knew what to do and when we needed to do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to improve: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ask more questions, communicate more, and have more knowledge on the topics.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ge2eea132d3_1_6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1" name="Google Shape;3471;ge2eea132d3_1_6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Xavier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7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Google Shape;3478;ge2eea130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9" name="Google Shape;3479;ge2eea130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Xavier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7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ge4c95c1379_4_3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9" name="Google Shape;3099;ge4c95c1379_4_3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Sailaja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5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ge4c95c1379_0_3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7" name="Google Shape;3117;ge4c95c1379_0_3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Sailaja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ge2eea130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3" name="Google Shape;3133;ge2eea130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Sailaja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9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ge4c95c1379_0_3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1" name="Google Shape;3141;ge4c95c1379_0_3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Xavier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ge4c95c1379_4_6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6" name="Google Shape;3146;ge4c95c1379_4_6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Xavier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9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e2eea132d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e2eea132d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Xavier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ge2eea132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9" name="Google Shape;3219;ge2eea132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Vraj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ge444b8947b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4" name="Google Shape;3284;ge444b8947b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3316" y="0"/>
            <a:ext cx="9164698" cy="5208136"/>
            <a:chOff x="-13316" y="0"/>
            <a:chExt cx="9164698" cy="5208136"/>
          </a:xfrm>
        </p:grpSpPr>
        <p:sp>
          <p:nvSpPr>
            <p:cNvPr id="10" name="Google Shape;10;p2"/>
            <p:cNvSpPr/>
            <p:nvPr/>
          </p:nvSpPr>
          <p:spPr>
            <a:xfrm rot="5400000">
              <a:off x="-335338" y="3242300"/>
              <a:ext cx="2223230" cy="1579186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6118235" y="0"/>
              <a:ext cx="3025768" cy="2023351"/>
            </a:xfrm>
            <a:custGeom>
              <a:rect b="b" l="l" r="r" t="t"/>
              <a:pathLst>
                <a:path extrusionOk="0" h="16935" w="25325">
                  <a:moveTo>
                    <a:pt x="1" y="0"/>
                  </a:moveTo>
                  <a:lnTo>
                    <a:pt x="1" y="16536"/>
                  </a:lnTo>
                  <a:cubicBezTo>
                    <a:pt x="809" y="16817"/>
                    <a:pt x="1503" y="16935"/>
                    <a:pt x="2110" y="16935"/>
                  </a:cubicBezTo>
                  <a:cubicBezTo>
                    <a:pt x="5299" y="16935"/>
                    <a:pt x="6085" y="13681"/>
                    <a:pt x="8364" y="13681"/>
                  </a:cubicBezTo>
                  <a:cubicBezTo>
                    <a:pt x="8710" y="13681"/>
                    <a:pt x="9091" y="13756"/>
                    <a:pt x="9519" y="13929"/>
                  </a:cubicBezTo>
                  <a:cubicBezTo>
                    <a:pt x="10552" y="14339"/>
                    <a:pt x="11392" y="14518"/>
                    <a:pt x="12083" y="14518"/>
                  </a:cubicBezTo>
                  <a:cubicBezTo>
                    <a:pt x="16729" y="14518"/>
                    <a:pt x="14586" y="6431"/>
                    <a:pt x="18874" y="6431"/>
                  </a:cubicBezTo>
                  <a:cubicBezTo>
                    <a:pt x="19024" y="6431"/>
                    <a:pt x="19183" y="6441"/>
                    <a:pt x="19349" y="6462"/>
                  </a:cubicBezTo>
                  <a:cubicBezTo>
                    <a:pt x="19633" y="6495"/>
                    <a:pt x="19899" y="6510"/>
                    <a:pt x="20148" y="6510"/>
                  </a:cubicBezTo>
                  <a:cubicBezTo>
                    <a:pt x="24889" y="6510"/>
                    <a:pt x="23476" y="824"/>
                    <a:pt x="25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0"/>
              <a:ext cx="3448062" cy="2305785"/>
            </a:xfrm>
            <a:custGeom>
              <a:rect b="b" l="l" r="r" t="t"/>
              <a:pathLst>
                <a:path extrusionOk="0" h="16935" w="25325">
                  <a:moveTo>
                    <a:pt x="1" y="0"/>
                  </a:moveTo>
                  <a:lnTo>
                    <a:pt x="1" y="16536"/>
                  </a:lnTo>
                  <a:cubicBezTo>
                    <a:pt x="809" y="16817"/>
                    <a:pt x="1503" y="16935"/>
                    <a:pt x="2110" y="16935"/>
                  </a:cubicBezTo>
                  <a:cubicBezTo>
                    <a:pt x="5299" y="16935"/>
                    <a:pt x="6085" y="13681"/>
                    <a:pt x="8364" y="13681"/>
                  </a:cubicBezTo>
                  <a:cubicBezTo>
                    <a:pt x="8710" y="13681"/>
                    <a:pt x="9091" y="13756"/>
                    <a:pt x="9519" y="13929"/>
                  </a:cubicBezTo>
                  <a:cubicBezTo>
                    <a:pt x="10552" y="14339"/>
                    <a:pt x="11392" y="14518"/>
                    <a:pt x="12083" y="14518"/>
                  </a:cubicBezTo>
                  <a:cubicBezTo>
                    <a:pt x="16729" y="14518"/>
                    <a:pt x="14586" y="6431"/>
                    <a:pt x="18874" y="6431"/>
                  </a:cubicBezTo>
                  <a:cubicBezTo>
                    <a:pt x="19024" y="6431"/>
                    <a:pt x="19183" y="6441"/>
                    <a:pt x="19349" y="6462"/>
                  </a:cubicBezTo>
                  <a:cubicBezTo>
                    <a:pt x="19633" y="6495"/>
                    <a:pt x="19899" y="6510"/>
                    <a:pt x="20148" y="6510"/>
                  </a:cubicBezTo>
                  <a:cubicBezTo>
                    <a:pt x="24889" y="6510"/>
                    <a:pt x="23476" y="824"/>
                    <a:pt x="25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05501" y="2793747"/>
              <a:ext cx="3245871" cy="2349753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545725" y="4003000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0" y="4239925"/>
              <a:ext cx="2132607" cy="903576"/>
            </a:xfrm>
            <a:custGeom>
              <a:rect b="b" l="l" r="r" t="t"/>
              <a:pathLst>
                <a:path extrusionOk="0" h="6430" w="15176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524623" y="0"/>
              <a:ext cx="2619371" cy="1017382"/>
            </a:xfrm>
            <a:custGeom>
              <a:rect b="b" l="l" r="r" t="t"/>
              <a:pathLst>
                <a:path extrusionOk="0" h="9850" w="2536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-26" y="5"/>
              <a:ext cx="2038372" cy="1475619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7855910" y="4"/>
              <a:ext cx="1280726" cy="3383675"/>
              <a:chOff x="9196698" y="950579"/>
              <a:chExt cx="1280726" cy="3383675"/>
            </a:xfrm>
          </p:grpSpPr>
          <p:sp>
            <p:nvSpPr>
              <p:cNvPr id="19" name="Google Shape;19;p2"/>
              <p:cNvSpPr/>
              <p:nvPr/>
            </p:nvSpPr>
            <p:spPr>
              <a:xfrm flipH="1" rot="10800000">
                <a:off x="9419903" y="2786190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flipH="1" rot="10800000">
                <a:off x="9599228" y="2157664"/>
                <a:ext cx="26379" cy="26632"/>
              </a:xfrm>
              <a:custGeom>
                <a:rect b="b" l="l" r="r" t="t"/>
                <a:pathLst>
                  <a:path extrusionOk="0" h="315" w="312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flipH="1" rot="10800000">
                <a:off x="9546302" y="3614502"/>
                <a:ext cx="44049" cy="47093"/>
              </a:xfrm>
              <a:custGeom>
                <a:rect b="b" l="l" r="r" t="t"/>
                <a:pathLst>
                  <a:path extrusionOk="0" h="557" w="521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 rot="10800000">
                <a:off x="9828268" y="3796617"/>
                <a:ext cx="38215" cy="35341"/>
              </a:xfrm>
              <a:custGeom>
                <a:rect b="b" l="l" r="r" t="t"/>
                <a:pathLst>
                  <a:path extrusionOk="0" h="418" w="452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flipH="1" rot="10800000">
                <a:off x="10207125" y="3808369"/>
                <a:ext cx="26632" cy="26632"/>
              </a:xfrm>
              <a:custGeom>
                <a:rect b="b" l="l" r="r" t="t"/>
                <a:pathLst>
                  <a:path extrusionOk="0" h="315" w="315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flipH="1" rot="10800000">
                <a:off x="9549176" y="3999362"/>
                <a:ext cx="82349" cy="79306"/>
              </a:xfrm>
              <a:custGeom>
                <a:rect b="b" l="l" r="r" t="t"/>
                <a:pathLst>
                  <a:path extrusionOk="0" h="938" w="974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flipH="1" rot="10800000">
                <a:off x="9196698" y="3144502"/>
                <a:ext cx="29423" cy="29507"/>
              </a:xfrm>
              <a:custGeom>
                <a:rect b="b" l="l" r="r" t="t"/>
                <a:pathLst>
                  <a:path extrusionOk="0" h="349" w="348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flipH="1" rot="10800000">
                <a:off x="9707787" y="1811104"/>
                <a:ext cx="35341" cy="35256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flipH="1" rot="10800000">
                <a:off x="9613771" y="3653647"/>
                <a:ext cx="106868" cy="90212"/>
              </a:xfrm>
              <a:custGeom>
                <a:rect b="b" l="l" r="r" t="t"/>
                <a:pathLst>
                  <a:path extrusionOk="0" h="1067" w="1264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flipH="1" rot="10800000">
                <a:off x="9387775" y="3309201"/>
                <a:ext cx="79221" cy="70597"/>
              </a:xfrm>
              <a:custGeom>
                <a:rect b="b" l="l" r="r" t="t"/>
                <a:pathLst>
                  <a:path extrusionOk="0" h="835" w="937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flipH="1" rot="10800000">
                <a:off x="9540468" y="1825815"/>
                <a:ext cx="79306" cy="70851"/>
              </a:xfrm>
              <a:custGeom>
                <a:rect b="b" l="l" r="r" t="t"/>
                <a:pathLst>
                  <a:path extrusionOk="0" h="838" w="938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flipH="1" rot="10800000">
                <a:off x="9725373" y="1297224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flipH="1" rot="10800000">
                <a:off x="9834186" y="950579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flipH="1" rot="10800000">
                <a:off x="9666613" y="965375"/>
                <a:ext cx="79559" cy="70597"/>
              </a:xfrm>
              <a:custGeom>
                <a:rect b="b" l="l" r="r" t="t"/>
                <a:pathLst>
                  <a:path extrusionOk="0" h="835" w="941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flipH="1" rot="10800000">
                <a:off x="10177702" y="1025488"/>
                <a:ext cx="79475" cy="71612"/>
              </a:xfrm>
              <a:custGeom>
                <a:rect b="b" l="l" r="r" t="t"/>
                <a:pathLst>
                  <a:path extrusionOk="0" h="847" w="94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flipH="1" rot="10800000">
                <a:off x="9490416" y="2925778"/>
                <a:ext cx="44303" cy="39737"/>
              </a:xfrm>
              <a:custGeom>
                <a:rect b="b" l="l" r="r" t="t"/>
                <a:pathLst>
                  <a:path extrusionOk="0" h="470" w="524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flipH="1" rot="10800000">
                <a:off x="9352519" y="3023684"/>
                <a:ext cx="43965" cy="41090"/>
              </a:xfrm>
              <a:custGeom>
                <a:rect b="b" l="l" r="r" t="t"/>
                <a:pathLst>
                  <a:path extrusionOk="0" h="486" w="52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flipH="1" rot="10800000">
                <a:off x="10177702" y="4093379"/>
                <a:ext cx="29507" cy="29423"/>
              </a:xfrm>
              <a:custGeom>
                <a:rect b="b" l="l" r="r" t="t"/>
                <a:pathLst>
                  <a:path extrusionOk="0" h="348" w="349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flipH="1" rot="10800000">
                <a:off x="10421622" y="4278284"/>
                <a:ext cx="55801" cy="55970"/>
              </a:xfrm>
              <a:custGeom>
                <a:rect b="b" l="l" r="r" t="t"/>
                <a:pathLst>
                  <a:path extrusionOk="0" h="662" w="66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flipH="1" rot="10800000">
                <a:off x="10177702" y="4003758"/>
                <a:ext cx="44303" cy="39822"/>
              </a:xfrm>
              <a:custGeom>
                <a:rect b="b" l="l" r="r" t="t"/>
                <a:pathLst>
                  <a:path extrusionOk="0" h="471" w="524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 rot="-5400000">
              <a:off x="6321128" y="2391309"/>
              <a:ext cx="1715384" cy="3918269"/>
              <a:chOff x="10706378" y="539509"/>
              <a:chExt cx="1715384" cy="3918269"/>
            </a:xfrm>
          </p:grpSpPr>
          <p:sp>
            <p:nvSpPr>
              <p:cNvPr id="40" name="Google Shape;40;p2"/>
              <p:cNvSpPr/>
              <p:nvPr/>
            </p:nvSpPr>
            <p:spPr>
              <a:xfrm flipH="1" rot="10800000">
                <a:off x="10962050" y="4005280"/>
                <a:ext cx="61635" cy="61635"/>
              </a:xfrm>
              <a:custGeom>
                <a:rect b="b" l="l" r="r" t="t"/>
                <a:pathLst>
                  <a:path extrusionOk="0" h="729" w="729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flipH="1" rot="10800000">
                <a:off x="12057532" y="2466178"/>
                <a:ext cx="26632" cy="26379"/>
              </a:xfrm>
              <a:custGeom>
                <a:rect b="b" l="l" r="r" t="t"/>
                <a:pathLst>
                  <a:path extrusionOk="0" h="312" w="315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flipH="1" rot="10800000">
                <a:off x="12242691" y="3905345"/>
                <a:ext cx="43965" cy="44049"/>
              </a:xfrm>
              <a:custGeom>
                <a:rect b="b" l="l" r="r" t="t"/>
                <a:pathLst>
                  <a:path extrusionOk="0" h="521" w="52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flipH="1" rot="10800000">
                <a:off x="12313119" y="3942123"/>
                <a:ext cx="104163" cy="89789"/>
              </a:xfrm>
              <a:custGeom>
                <a:rect b="b" l="l" r="r" t="t"/>
                <a:pathLst>
                  <a:path extrusionOk="0" h="1062" w="1232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flipH="1" rot="10800000">
                <a:off x="11188130" y="539509"/>
                <a:ext cx="76431" cy="72880"/>
              </a:xfrm>
              <a:custGeom>
                <a:rect b="b" l="l" r="r" t="t"/>
                <a:pathLst>
                  <a:path extrusionOk="0" h="862" w="904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flipH="1" rot="10800000">
                <a:off x="12028109" y="2213550"/>
                <a:ext cx="79475" cy="72119"/>
              </a:xfrm>
              <a:custGeom>
                <a:rect b="b" l="l" r="r" t="t"/>
                <a:pathLst>
                  <a:path extrusionOk="0" h="853" w="94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flipH="1" rot="10800000">
                <a:off x="11998771" y="1047386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flipH="1" rot="10800000">
                <a:off x="10706378" y="897737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flipH="1" rot="10800000">
                <a:off x="12377798" y="1239985"/>
                <a:ext cx="43965" cy="41006"/>
              </a:xfrm>
              <a:custGeom>
                <a:rect b="b" l="l" r="r" t="t"/>
                <a:pathLst>
                  <a:path extrusionOk="0" h="485" w="52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flipH="1" rot="10800000">
                <a:off x="11390875" y="3870173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flipH="1" rot="10800000">
                <a:off x="11928258" y="4263742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flipH="1" rot="10800000">
                <a:off x="11658045" y="3846669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flipH="1" rot="10800000">
                <a:off x="11393665" y="4251990"/>
                <a:ext cx="29507" cy="26379"/>
              </a:xfrm>
              <a:custGeom>
                <a:rect b="b" l="l" r="r" t="t"/>
                <a:pathLst>
                  <a:path extrusionOk="0" h="312" w="349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flipH="1" rot="10800000">
                <a:off x="11655255" y="3757049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flipH="1" rot="10800000">
                <a:off x="10809357" y="4417957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flipH="1" rot="10800000">
                <a:off x="11919550" y="2275354"/>
                <a:ext cx="44049" cy="40498"/>
              </a:xfrm>
              <a:custGeom>
                <a:rect b="b" l="l" r="r" t="t"/>
                <a:pathLst>
                  <a:path extrusionOk="0" h="479" w="521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flipH="1" rot="10800000">
                <a:off x="12004605" y="2130778"/>
                <a:ext cx="41259" cy="41090"/>
              </a:xfrm>
              <a:custGeom>
                <a:rect b="b" l="l" r="r" t="t"/>
                <a:pathLst>
                  <a:path extrusionOk="0" h="486" w="488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" name="Google Shape;57;p2"/>
            <p:cNvGrpSpPr/>
            <p:nvPr/>
          </p:nvGrpSpPr>
          <p:grpSpPr>
            <a:xfrm rot="-5400000">
              <a:off x="5632457" y="-1028869"/>
              <a:ext cx="737423" cy="2819744"/>
              <a:chOff x="12445182" y="1003506"/>
              <a:chExt cx="737423" cy="2819744"/>
            </a:xfrm>
          </p:grpSpPr>
          <p:sp>
            <p:nvSpPr>
              <p:cNvPr id="58" name="Google Shape;58;p2"/>
              <p:cNvSpPr/>
              <p:nvPr/>
            </p:nvSpPr>
            <p:spPr>
              <a:xfrm flipH="1" rot="10800000">
                <a:off x="12486357" y="2971349"/>
                <a:ext cx="35256" cy="35341"/>
              </a:xfrm>
              <a:custGeom>
                <a:rect b="b" l="l" r="r" t="t"/>
                <a:pathLst>
                  <a:path extrusionOk="0" h="418" w="417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flipH="1" rot="10800000">
                <a:off x="12539199" y="3209181"/>
                <a:ext cx="61889" cy="61889"/>
              </a:xfrm>
              <a:custGeom>
                <a:rect b="b" l="l" r="r" t="t"/>
                <a:pathLst>
                  <a:path extrusionOk="0" h="732" w="732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flipH="1" rot="10800000">
                <a:off x="12953481" y="2695301"/>
                <a:ext cx="47008" cy="43965"/>
              </a:xfrm>
              <a:custGeom>
                <a:rect b="b" l="l" r="r" t="t"/>
                <a:pathLst>
                  <a:path extrusionOk="0" h="520" w="556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flipH="1" rot="10800000">
                <a:off x="13106174" y="2316275"/>
                <a:ext cx="20545" cy="17670"/>
              </a:xfrm>
              <a:custGeom>
                <a:rect b="b" l="l" r="r" t="t"/>
                <a:pathLst>
                  <a:path extrusionOk="0" h="209" w="243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flipH="1" rot="10800000">
                <a:off x="12882969" y="2054939"/>
                <a:ext cx="26379" cy="26463"/>
              </a:xfrm>
              <a:custGeom>
                <a:rect b="b" l="l" r="r" t="t"/>
                <a:pathLst>
                  <a:path extrusionOk="0" h="313" w="312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flipH="1" rot="10800000">
                <a:off x="13147264" y="1943336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flipH="1" rot="10800000">
                <a:off x="13097212" y="3250271"/>
                <a:ext cx="38385" cy="35341"/>
              </a:xfrm>
              <a:custGeom>
                <a:rect b="b" l="l" r="r" t="t"/>
                <a:pathLst>
                  <a:path extrusionOk="0" h="418" w="454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flipH="1" rot="10800000">
                <a:off x="12524657" y="3605793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flipH="1" rot="10800000">
                <a:off x="12791742" y="3582289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flipH="1" rot="10800000">
                <a:off x="13035662" y="3767194"/>
                <a:ext cx="53011" cy="56055"/>
              </a:xfrm>
              <a:custGeom>
                <a:rect b="b" l="l" r="r" t="t"/>
                <a:pathLst>
                  <a:path extrusionOk="0" h="663" w="627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flipH="1" rot="10800000">
                <a:off x="12715396" y="3281215"/>
                <a:ext cx="76431" cy="71612"/>
              </a:xfrm>
              <a:custGeom>
                <a:rect b="b" l="l" r="r" t="t"/>
                <a:pathLst>
                  <a:path extrusionOk="0" h="847" w="904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flipH="1" rot="10800000">
                <a:off x="12665597" y="3228373"/>
                <a:ext cx="44049" cy="39737"/>
              </a:xfrm>
              <a:custGeom>
                <a:rect b="b" l="l" r="r" t="t"/>
                <a:pathLst>
                  <a:path extrusionOk="0" h="470" w="521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 flipH="1" rot="10800000">
                <a:off x="12445182" y="1003506"/>
                <a:ext cx="35341" cy="35256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flipH="1" rot="10800000">
                <a:off x="12518738" y="1140895"/>
                <a:ext cx="41175" cy="41259"/>
              </a:xfrm>
              <a:custGeom>
                <a:rect b="b" l="l" r="r" t="t"/>
                <a:pathLst>
                  <a:path extrusionOk="0" h="488" w="487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flipH="1" rot="10800000">
                <a:off x="12788952" y="3492753"/>
                <a:ext cx="44049" cy="39822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flipH="1" rot="10800000">
                <a:off x="13023910" y="2818064"/>
                <a:ext cx="44049" cy="41090"/>
              </a:xfrm>
              <a:custGeom>
                <a:rect b="b" l="l" r="r" t="t"/>
                <a:pathLst>
                  <a:path extrusionOk="0" h="486" w="521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flipH="1" rot="10800000">
                <a:off x="13000405" y="2388309"/>
                <a:ext cx="44049" cy="39822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-2" y="9"/>
              <a:ext cx="3985907" cy="3918269"/>
              <a:chOff x="2524675" y="238075"/>
              <a:chExt cx="1178600" cy="1158600"/>
            </a:xfrm>
          </p:grpSpPr>
          <p:sp>
            <p:nvSpPr>
              <p:cNvPr id="76" name="Google Shape;76;p2"/>
              <p:cNvSpPr/>
              <p:nvPr/>
            </p:nvSpPr>
            <p:spPr>
              <a:xfrm>
                <a:off x="3497400" y="667150"/>
                <a:ext cx="10425" cy="10450"/>
              </a:xfrm>
              <a:custGeom>
                <a:rect b="b" l="l" r="r" t="t"/>
                <a:pathLst>
                  <a:path extrusionOk="0" h="418" w="417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513025" y="588975"/>
                <a:ext cx="18300" cy="18300"/>
              </a:xfrm>
              <a:custGeom>
                <a:rect b="b" l="l" r="r" t="t"/>
                <a:pathLst>
                  <a:path extrusionOk="0" h="732" w="732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046675" y="353650"/>
                <a:ext cx="18225" cy="18225"/>
              </a:xfrm>
              <a:custGeom>
                <a:rect b="b" l="l" r="r" t="t"/>
                <a:pathLst>
                  <a:path extrusionOk="0" h="729" w="729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635525" y="746225"/>
                <a:ext cx="13900" cy="13000"/>
              </a:xfrm>
              <a:custGeom>
                <a:rect b="b" l="l" r="r" t="t"/>
                <a:pathLst>
                  <a:path extrusionOk="0" h="520" w="556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680675" y="866075"/>
                <a:ext cx="6075" cy="5225"/>
              </a:xfrm>
              <a:custGeom>
                <a:rect b="b" l="l" r="r" t="t"/>
                <a:pathLst>
                  <a:path extrusionOk="0" h="209" w="243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614675" y="940750"/>
                <a:ext cx="7800" cy="7825"/>
              </a:xfrm>
              <a:custGeom>
                <a:rect b="b" l="l" r="r" t="t"/>
                <a:pathLst>
                  <a:path extrusionOk="0" h="313" w="312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370600" y="819175"/>
                <a:ext cx="7875" cy="7800"/>
              </a:xfrm>
              <a:custGeom>
                <a:rect b="b" l="l" r="r" t="t"/>
                <a:pathLst>
                  <a:path extrusionOk="0" h="312" w="315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692825" y="971125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678025" y="584675"/>
                <a:ext cx="11350" cy="10450"/>
              </a:xfrm>
              <a:custGeom>
                <a:rect b="b" l="l" r="r" t="t"/>
                <a:pathLst>
                  <a:path extrusionOk="0" h="418" w="454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508725" y="484775"/>
                <a:ext cx="5225" cy="5225"/>
              </a:xfrm>
              <a:custGeom>
                <a:rect b="b" l="l" r="r" t="t"/>
                <a:pathLst>
                  <a:path extrusionOk="0" h="209" w="209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587700" y="488250"/>
                <a:ext cx="7875" cy="8700"/>
              </a:xfrm>
              <a:custGeom>
                <a:rect b="b" l="l" r="r" t="t"/>
                <a:pathLst>
                  <a:path extrusionOk="0" h="348" w="315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590675" y="721900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643700" y="910325"/>
                <a:ext cx="7800" cy="7875"/>
              </a:xfrm>
              <a:custGeom>
                <a:rect b="b" l="l" r="r" t="t"/>
                <a:pathLst>
                  <a:path extrusionOk="0" h="315" w="312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628050" y="473500"/>
                <a:ext cx="13025" cy="13925"/>
              </a:xfrm>
              <a:custGeom>
                <a:rect b="b" l="l" r="r" t="t"/>
                <a:pathLst>
                  <a:path extrusionOk="0" h="557" w="521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711425" y="423125"/>
                <a:ext cx="11300" cy="10450"/>
              </a:xfrm>
              <a:custGeom>
                <a:rect b="b" l="l" r="r" t="t"/>
                <a:pathLst>
                  <a:path extrusionOk="0" h="418" w="452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823450" y="422225"/>
                <a:ext cx="7875" cy="7875"/>
              </a:xfrm>
              <a:custGeom>
                <a:rect b="b" l="l" r="r" t="t"/>
                <a:pathLst>
                  <a:path extrusionOk="0" h="315" w="315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628900" y="350175"/>
                <a:ext cx="24350" cy="23450"/>
              </a:xfrm>
              <a:custGeom>
                <a:rect b="b" l="l" r="r" t="t"/>
                <a:pathLst>
                  <a:path extrusionOk="0" h="938" w="974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524675" y="617675"/>
                <a:ext cx="8700" cy="8725"/>
              </a:xfrm>
              <a:custGeom>
                <a:rect b="b" l="l" r="r" t="t"/>
                <a:pathLst>
                  <a:path extrusionOk="0" h="349" w="348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675800" y="1010250"/>
                <a:ext cx="10450" cy="10425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659825" y="425700"/>
                <a:ext cx="15675" cy="16575"/>
              </a:xfrm>
              <a:custGeom>
                <a:rect b="b" l="l" r="r" t="t"/>
                <a:pathLst>
                  <a:path extrusionOk="0" h="663" w="627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648000" y="449175"/>
                <a:ext cx="31600" cy="26675"/>
              </a:xfrm>
              <a:custGeom>
                <a:rect b="b" l="l" r="r" t="t"/>
                <a:pathLst>
                  <a:path extrusionOk="0" h="1067" w="1264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425350" y="388400"/>
                <a:ext cx="13000" cy="13025"/>
              </a:xfrm>
              <a:custGeom>
                <a:rect b="b" l="l" r="r" t="t"/>
                <a:pathLst>
                  <a:path extrusionOk="0" h="521" w="52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446175" y="364000"/>
                <a:ext cx="30800" cy="26550"/>
              </a:xfrm>
              <a:custGeom>
                <a:rect b="b" l="l" r="r" t="t"/>
                <a:pathLst>
                  <a:path extrusionOk="0" h="1062" w="1232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565125" y="564800"/>
                <a:ext cx="22600" cy="21175"/>
              </a:xfrm>
              <a:custGeom>
                <a:rect b="b" l="l" r="r" t="t"/>
                <a:pathLst>
                  <a:path extrusionOk="0" h="847" w="904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581175" y="556825"/>
                <a:ext cx="23425" cy="20875"/>
              </a:xfrm>
              <a:custGeom>
                <a:rect b="b" l="l" r="r" t="t"/>
                <a:pathLst>
                  <a:path extrusionOk="0" h="835" w="937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626325" y="995375"/>
                <a:ext cx="23450" cy="20950"/>
              </a:xfrm>
              <a:custGeom>
                <a:rect b="b" l="l" r="r" t="t"/>
                <a:pathLst>
                  <a:path extrusionOk="0" h="838" w="938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681000" y="1163925"/>
                <a:ext cx="7875" cy="8700"/>
              </a:xfrm>
              <a:custGeom>
                <a:rect b="b" l="l" r="r" t="t"/>
                <a:pathLst>
                  <a:path extrusionOk="0" h="348" w="315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713175" y="1264675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663625" y="1249875"/>
                <a:ext cx="23525" cy="20875"/>
              </a:xfrm>
              <a:custGeom>
                <a:rect b="b" l="l" r="r" t="t"/>
                <a:pathLst>
                  <a:path extrusionOk="0" h="835" w="941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814750" y="1231800"/>
                <a:ext cx="23500" cy="21175"/>
              </a:xfrm>
              <a:custGeom>
                <a:rect b="b" l="l" r="r" t="t"/>
                <a:pathLst>
                  <a:path extrusionOk="0" h="847" w="94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3113525" y="1375125"/>
                <a:ext cx="22600" cy="21550"/>
              </a:xfrm>
              <a:custGeom>
                <a:rect b="b" l="l" r="r" t="t"/>
                <a:pathLst>
                  <a:path extrusionOk="0" h="862" w="904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3361900" y="880350"/>
                <a:ext cx="23500" cy="21325"/>
              </a:xfrm>
              <a:custGeom>
                <a:rect b="b" l="l" r="r" t="t"/>
                <a:pathLst>
                  <a:path extrusionOk="0" h="853" w="94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3550400" y="589850"/>
                <a:ext cx="13025" cy="11750"/>
              </a:xfrm>
              <a:custGeom>
                <a:rect b="b" l="l" r="r" t="t"/>
                <a:pathLst>
                  <a:path extrusionOk="0" h="470" w="521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2611525" y="679325"/>
                <a:ext cx="13100" cy="11750"/>
              </a:xfrm>
              <a:custGeom>
                <a:rect b="b" l="l" r="r" t="t"/>
                <a:pathLst>
                  <a:path extrusionOk="0" h="470" w="524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570750" y="649975"/>
                <a:ext cx="13000" cy="12150"/>
              </a:xfrm>
              <a:custGeom>
                <a:rect b="b" l="l" r="r" t="t"/>
                <a:pathLst>
                  <a:path extrusionOk="0" h="486" w="52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485225" y="1249050"/>
                <a:ext cx="10450" cy="10425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353225" y="1236050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2971075" y="1280300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506975" y="1206650"/>
                <a:ext cx="12175" cy="12200"/>
              </a:xfrm>
              <a:custGeom>
                <a:rect b="b" l="l" r="r" t="t"/>
                <a:pathLst>
                  <a:path extrusionOk="0" h="488" w="487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465300" y="1177425"/>
                <a:ext cx="13000" cy="12125"/>
              </a:xfrm>
              <a:custGeom>
                <a:rect b="b" l="l" r="r" t="t"/>
                <a:pathLst>
                  <a:path extrusionOk="0" h="485" w="52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586875" y="511650"/>
                <a:ext cx="13025" cy="11775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2814750" y="337125"/>
                <a:ext cx="8725" cy="8700"/>
              </a:xfrm>
              <a:custGeom>
                <a:rect b="b" l="l" r="r" t="t"/>
                <a:pathLst>
                  <a:path extrusionOk="0" h="348" w="349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2886875" y="274600"/>
                <a:ext cx="16500" cy="16550"/>
              </a:xfrm>
              <a:custGeom>
                <a:rect b="b" l="l" r="r" t="t"/>
                <a:pathLst>
                  <a:path extrusionOk="0" h="662" w="66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2814750" y="360550"/>
                <a:ext cx="13100" cy="11775"/>
              </a:xfrm>
              <a:custGeom>
                <a:rect b="b" l="l" r="r" t="t"/>
                <a:pathLst>
                  <a:path extrusionOk="0" h="471" w="524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3173475" y="406600"/>
                <a:ext cx="5225" cy="5225"/>
              </a:xfrm>
              <a:custGeom>
                <a:rect b="b" l="l" r="r" t="t"/>
                <a:pathLst>
                  <a:path extrusionOk="0" h="209" w="209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3332375" y="290225"/>
                <a:ext cx="5225" cy="5225"/>
              </a:xfrm>
              <a:custGeom>
                <a:rect b="b" l="l" r="r" t="t"/>
                <a:pathLst>
                  <a:path extrusionOk="0" h="209" w="209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3252475" y="410075"/>
                <a:ext cx="7875" cy="8700"/>
              </a:xfrm>
              <a:custGeom>
                <a:rect b="b" l="l" r="r" t="t"/>
                <a:pathLst>
                  <a:path extrusionOk="0" h="348" w="315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174300" y="291125"/>
                <a:ext cx="8725" cy="7800"/>
              </a:xfrm>
              <a:custGeom>
                <a:rect b="b" l="l" r="r" t="t"/>
                <a:pathLst>
                  <a:path extrusionOk="0" h="312" w="349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251650" y="433500"/>
                <a:ext cx="13000" cy="11775"/>
              </a:xfrm>
              <a:custGeom>
                <a:rect b="b" l="l" r="r" t="t"/>
                <a:pathLst>
                  <a:path extrusionOk="0" h="471" w="52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3001525" y="238075"/>
                <a:ext cx="13000" cy="11775"/>
              </a:xfrm>
              <a:custGeom>
                <a:rect b="b" l="l" r="r" t="t"/>
                <a:pathLst>
                  <a:path extrusionOk="0" h="471" w="52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329800" y="871425"/>
                <a:ext cx="13025" cy="11975"/>
              </a:xfrm>
              <a:custGeom>
                <a:rect b="b" l="l" r="r" t="t"/>
                <a:pathLst>
                  <a:path extrusionOk="0" h="479" w="521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3656350" y="710775"/>
                <a:ext cx="13025" cy="12150"/>
              </a:xfrm>
              <a:custGeom>
                <a:rect b="b" l="l" r="r" t="t"/>
                <a:pathLst>
                  <a:path extrusionOk="0" h="486" w="521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3354950" y="914000"/>
                <a:ext cx="12200" cy="12150"/>
              </a:xfrm>
              <a:custGeom>
                <a:rect b="b" l="l" r="r" t="t"/>
                <a:pathLst>
                  <a:path extrusionOk="0" h="486" w="488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3649400" y="838225"/>
                <a:ext cx="13025" cy="11775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2"/>
            <p:cNvGrpSpPr/>
            <p:nvPr/>
          </p:nvGrpSpPr>
          <p:grpSpPr>
            <a:xfrm>
              <a:off x="-1" y="2590808"/>
              <a:ext cx="3840097" cy="2558635"/>
              <a:chOff x="235225" y="2771600"/>
              <a:chExt cx="3133750" cy="2088000"/>
            </a:xfrm>
          </p:grpSpPr>
          <p:sp>
            <p:nvSpPr>
              <p:cNvPr id="131" name="Google Shape;131;p2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rect b="b" l="l" r="r" t="t"/>
                <a:pathLst>
                  <a:path extrusionOk="0" h="1029" w="15612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rect b="b" l="l" r="r" t="t"/>
                <a:pathLst>
                  <a:path extrusionOk="0" h="73376" w="51975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rect b="b" l="l" r="r" t="t"/>
                <a:pathLst>
                  <a:path extrusionOk="0" h="83520" w="125234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rect b="b" l="l" r="r" t="t"/>
                <a:pathLst>
                  <a:path extrusionOk="0" h="2873" w="2944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rect b="b" l="l" r="r" t="t"/>
                <a:pathLst>
                  <a:path extrusionOk="0" h="76606" w="59664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" name="Google Shape;136;p2"/>
            <p:cNvSpPr/>
            <p:nvPr/>
          </p:nvSpPr>
          <p:spPr>
            <a:xfrm flipH="1">
              <a:off x="13729" y="0"/>
              <a:ext cx="1398984" cy="543375"/>
            </a:xfrm>
            <a:custGeom>
              <a:rect b="b" l="l" r="r" t="t"/>
              <a:pathLst>
                <a:path extrusionOk="0" h="9850" w="2536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" name="Google Shape;137;p2"/>
            <p:cNvGrpSpPr/>
            <p:nvPr/>
          </p:nvGrpSpPr>
          <p:grpSpPr>
            <a:xfrm>
              <a:off x="5954700" y="0"/>
              <a:ext cx="3189300" cy="1619850"/>
              <a:chOff x="4185675" y="845125"/>
              <a:chExt cx="3189300" cy="1619850"/>
            </a:xfrm>
          </p:grpSpPr>
          <p:sp>
            <p:nvSpPr>
              <p:cNvPr id="138" name="Google Shape;138;p2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rect b="b" l="l" r="r" t="t"/>
                <a:pathLst>
                  <a:path extrusionOk="0" h="64794" w="127572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rect b="b" l="l" r="r" t="t"/>
                <a:pathLst>
                  <a:path extrusionOk="0" h="23195" w="4896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rect b="b" l="l" r="r" t="t"/>
                <a:pathLst>
                  <a:path extrusionOk="0" h="28712" w="14262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1" name="Google Shape;141;p2"/>
          <p:cNvSpPr txBox="1"/>
          <p:nvPr>
            <p:ph type="ctrTitle"/>
          </p:nvPr>
        </p:nvSpPr>
        <p:spPr>
          <a:xfrm>
            <a:off x="1785300" y="1645975"/>
            <a:ext cx="5573400" cy="14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Montserrat Black"/>
              <a:buNone/>
              <a:defRPr b="0"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2" name="Google Shape;142;p2"/>
          <p:cNvSpPr txBox="1"/>
          <p:nvPr>
            <p:ph idx="1" type="subTitle"/>
          </p:nvPr>
        </p:nvSpPr>
        <p:spPr>
          <a:xfrm>
            <a:off x="1905725" y="3239869"/>
            <a:ext cx="5332500" cy="2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1"/>
          <p:cNvSpPr txBox="1"/>
          <p:nvPr>
            <p:ph hasCustomPrompt="1" type="title"/>
          </p:nvPr>
        </p:nvSpPr>
        <p:spPr>
          <a:xfrm>
            <a:off x="1631850" y="2079100"/>
            <a:ext cx="5880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02" name="Google Shape;1102;p11"/>
          <p:cNvSpPr txBox="1"/>
          <p:nvPr>
            <p:ph idx="1" type="body"/>
          </p:nvPr>
        </p:nvSpPr>
        <p:spPr>
          <a:xfrm>
            <a:off x="1632150" y="2875056"/>
            <a:ext cx="58797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3" name="Google Shape;1103;p11"/>
          <p:cNvSpPr/>
          <p:nvPr/>
        </p:nvSpPr>
        <p:spPr>
          <a:xfrm rot="5400000">
            <a:off x="-335338" y="3242300"/>
            <a:ext cx="2223230" cy="1579186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1"/>
          <p:cNvSpPr/>
          <p:nvPr/>
        </p:nvSpPr>
        <p:spPr>
          <a:xfrm flipH="1">
            <a:off x="6118235" y="0"/>
            <a:ext cx="3025768" cy="2023351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11"/>
          <p:cNvSpPr/>
          <p:nvPr/>
        </p:nvSpPr>
        <p:spPr>
          <a:xfrm>
            <a:off x="0" y="0"/>
            <a:ext cx="3448062" cy="2305785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11"/>
          <p:cNvSpPr/>
          <p:nvPr/>
        </p:nvSpPr>
        <p:spPr>
          <a:xfrm>
            <a:off x="5905501" y="2793747"/>
            <a:ext cx="3245871" cy="2349753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1"/>
          <p:cNvSpPr/>
          <p:nvPr/>
        </p:nvSpPr>
        <p:spPr>
          <a:xfrm>
            <a:off x="7545725" y="4003000"/>
            <a:ext cx="1605658" cy="1140492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11"/>
          <p:cNvSpPr/>
          <p:nvPr/>
        </p:nvSpPr>
        <p:spPr>
          <a:xfrm flipH="1">
            <a:off x="0" y="4239925"/>
            <a:ext cx="2132607" cy="903576"/>
          </a:xfrm>
          <a:custGeom>
            <a:rect b="b" l="l" r="r" t="t"/>
            <a:pathLst>
              <a:path extrusionOk="0" h="6430" w="15176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1"/>
          <p:cNvSpPr/>
          <p:nvPr/>
        </p:nvSpPr>
        <p:spPr>
          <a:xfrm>
            <a:off x="6524623" y="0"/>
            <a:ext cx="2619371" cy="1017382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11"/>
          <p:cNvSpPr/>
          <p:nvPr/>
        </p:nvSpPr>
        <p:spPr>
          <a:xfrm rot="10800000">
            <a:off x="-26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1" name="Google Shape;1111;p11"/>
          <p:cNvGrpSpPr/>
          <p:nvPr/>
        </p:nvGrpSpPr>
        <p:grpSpPr>
          <a:xfrm>
            <a:off x="7855910" y="4"/>
            <a:ext cx="1280726" cy="3383675"/>
            <a:chOff x="9196698" y="950579"/>
            <a:chExt cx="1280726" cy="3383675"/>
          </a:xfrm>
        </p:grpSpPr>
        <p:sp>
          <p:nvSpPr>
            <p:cNvPr id="1112" name="Google Shape;1112;p11"/>
            <p:cNvSpPr/>
            <p:nvPr/>
          </p:nvSpPr>
          <p:spPr>
            <a:xfrm flipH="1" rot="10800000">
              <a:off x="9419903" y="2786190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1"/>
            <p:cNvSpPr/>
            <p:nvPr/>
          </p:nvSpPr>
          <p:spPr>
            <a:xfrm flipH="1" rot="10800000">
              <a:off x="9599228" y="2157664"/>
              <a:ext cx="26379" cy="26632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1"/>
            <p:cNvSpPr/>
            <p:nvPr/>
          </p:nvSpPr>
          <p:spPr>
            <a:xfrm flipH="1" rot="10800000">
              <a:off x="9546302" y="3614502"/>
              <a:ext cx="44049" cy="47093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1"/>
            <p:cNvSpPr/>
            <p:nvPr/>
          </p:nvSpPr>
          <p:spPr>
            <a:xfrm flipH="1" rot="10800000">
              <a:off x="9828268" y="3796617"/>
              <a:ext cx="38215" cy="35341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1"/>
            <p:cNvSpPr/>
            <p:nvPr/>
          </p:nvSpPr>
          <p:spPr>
            <a:xfrm flipH="1" rot="10800000">
              <a:off x="10207125" y="3808369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1"/>
            <p:cNvSpPr/>
            <p:nvPr/>
          </p:nvSpPr>
          <p:spPr>
            <a:xfrm flipH="1" rot="10800000">
              <a:off x="9549176" y="3999362"/>
              <a:ext cx="82349" cy="79306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1"/>
            <p:cNvSpPr/>
            <p:nvPr/>
          </p:nvSpPr>
          <p:spPr>
            <a:xfrm flipH="1" rot="10800000">
              <a:off x="9196698" y="3144502"/>
              <a:ext cx="29423" cy="29507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1"/>
            <p:cNvSpPr/>
            <p:nvPr/>
          </p:nvSpPr>
          <p:spPr>
            <a:xfrm flipH="1" rot="10800000">
              <a:off x="9707787" y="1811104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1"/>
            <p:cNvSpPr/>
            <p:nvPr/>
          </p:nvSpPr>
          <p:spPr>
            <a:xfrm flipH="1" rot="10800000">
              <a:off x="9613771" y="3653647"/>
              <a:ext cx="106868" cy="90212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1"/>
            <p:cNvSpPr/>
            <p:nvPr/>
          </p:nvSpPr>
          <p:spPr>
            <a:xfrm flipH="1" rot="10800000">
              <a:off x="9387775" y="3309201"/>
              <a:ext cx="79221" cy="70597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1"/>
            <p:cNvSpPr/>
            <p:nvPr/>
          </p:nvSpPr>
          <p:spPr>
            <a:xfrm flipH="1" rot="10800000">
              <a:off x="9540468" y="1825815"/>
              <a:ext cx="79306" cy="70851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1"/>
            <p:cNvSpPr/>
            <p:nvPr/>
          </p:nvSpPr>
          <p:spPr>
            <a:xfrm flipH="1" rot="10800000">
              <a:off x="9725373" y="1297224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1"/>
            <p:cNvSpPr/>
            <p:nvPr/>
          </p:nvSpPr>
          <p:spPr>
            <a:xfrm flipH="1" rot="10800000">
              <a:off x="9834186" y="95057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1"/>
            <p:cNvSpPr/>
            <p:nvPr/>
          </p:nvSpPr>
          <p:spPr>
            <a:xfrm flipH="1" rot="10800000">
              <a:off x="9666613" y="965375"/>
              <a:ext cx="79559" cy="70597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1"/>
            <p:cNvSpPr/>
            <p:nvPr/>
          </p:nvSpPr>
          <p:spPr>
            <a:xfrm flipH="1" rot="10800000">
              <a:off x="10177702" y="1025488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1"/>
            <p:cNvSpPr/>
            <p:nvPr/>
          </p:nvSpPr>
          <p:spPr>
            <a:xfrm flipH="1" rot="10800000">
              <a:off x="9490416" y="2925778"/>
              <a:ext cx="44303" cy="39737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1"/>
            <p:cNvSpPr/>
            <p:nvPr/>
          </p:nvSpPr>
          <p:spPr>
            <a:xfrm flipH="1" rot="10800000">
              <a:off x="9352519" y="3023684"/>
              <a:ext cx="43965" cy="4109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1"/>
            <p:cNvSpPr/>
            <p:nvPr/>
          </p:nvSpPr>
          <p:spPr>
            <a:xfrm flipH="1" rot="10800000">
              <a:off x="10177702" y="4093379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1"/>
            <p:cNvSpPr/>
            <p:nvPr/>
          </p:nvSpPr>
          <p:spPr>
            <a:xfrm flipH="1" rot="10800000">
              <a:off x="10421622" y="4278284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1"/>
            <p:cNvSpPr/>
            <p:nvPr/>
          </p:nvSpPr>
          <p:spPr>
            <a:xfrm flipH="1" rot="10800000">
              <a:off x="10177702" y="4003758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Google Shape;1132;p11"/>
          <p:cNvGrpSpPr/>
          <p:nvPr/>
        </p:nvGrpSpPr>
        <p:grpSpPr>
          <a:xfrm rot="-5400000">
            <a:off x="6321128" y="2391309"/>
            <a:ext cx="1715384" cy="3918269"/>
            <a:chOff x="10706378" y="539509"/>
            <a:chExt cx="1715384" cy="3918269"/>
          </a:xfrm>
        </p:grpSpPr>
        <p:sp>
          <p:nvSpPr>
            <p:cNvPr id="1133" name="Google Shape;1133;p11"/>
            <p:cNvSpPr/>
            <p:nvPr/>
          </p:nvSpPr>
          <p:spPr>
            <a:xfrm flipH="1" rot="10800000">
              <a:off x="10962050" y="4005280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1"/>
            <p:cNvSpPr/>
            <p:nvPr/>
          </p:nvSpPr>
          <p:spPr>
            <a:xfrm flipH="1" rot="10800000">
              <a:off x="12057532" y="2466178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1"/>
            <p:cNvSpPr/>
            <p:nvPr/>
          </p:nvSpPr>
          <p:spPr>
            <a:xfrm flipH="1" rot="10800000">
              <a:off x="12242691" y="3905345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1"/>
            <p:cNvSpPr/>
            <p:nvPr/>
          </p:nvSpPr>
          <p:spPr>
            <a:xfrm flipH="1" rot="10800000">
              <a:off x="12313119" y="3942123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1"/>
            <p:cNvSpPr/>
            <p:nvPr/>
          </p:nvSpPr>
          <p:spPr>
            <a:xfrm flipH="1" rot="10800000">
              <a:off x="11188130" y="539509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1"/>
            <p:cNvSpPr/>
            <p:nvPr/>
          </p:nvSpPr>
          <p:spPr>
            <a:xfrm flipH="1" rot="10800000">
              <a:off x="12028109" y="2213550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1"/>
            <p:cNvSpPr/>
            <p:nvPr/>
          </p:nvSpPr>
          <p:spPr>
            <a:xfrm flipH="1" rot="10800000">
              <a:off x="11998771" y="1047386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1"/>
            <p:cNvSpPr/>
            <p:nvPr/>
          </p:nvSpPr>
          <p:spPr>
            <a:xfrm flipH="1" rot="10800000">
              <a:off x="10706378" y="897737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1"/>
            <p:cNvSpPr/>
            <p:nvPr/>
          </p:nvSpPr>
          <p:spPr>
            <a:xfrm flipH="1" rot="10800000">
              <a:off x="12377798" y="1239985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1"/>
            <p:cNvSpPr/>
            <p:nvPr/>
          </p:nvSpPr>
          <p:spPr>
            <a:xfrm flipH="1" rot="10800000">
              <a:off x="11390875" y="3870173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1"/>
            <p:cNvSpPr/>
            <p:nvPr/>
          </p:nvSpPr>
          <p:spPr>
            <a:xfrm flipH="1" rot="10800000">
              <a:off x="11928258" y="4263742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1"/>
            <p:cNvSpPr/>
            <p:nvPr/>
          </p:nvSpPr>
          <p:spPr>
            <a:xfrm flipH="1" rot="10800000">
              <a:off x="11658045" y="384666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1"/>
            <p:cNvSpPr/>
            <p:nvPr/>
          </p:nvSpPr>
          <p:spPr>
            <a:xfrm flipH="1" rot="10800000">
              <a:off x="11393665" y="4251990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1"/>
            <p:cNvSpPr/>
            <p:nvPr/>
          </p:nvSpPr>
          <p:spPr>
            <a:xfrm flipH="1" rot="10800000">
              <a:off x="11655255" y="3757049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1"/>
            <p:cNvSpPr/>
            <p:nvPr/>
          </p:nvSpPr>
          <p:spPr>
            <a:xfrm flipH="1" rot="10800000">
              <a:off x="10809357" y="4417957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1"/>
            <p:cNvSpPr/>
            <p:nvPr/>
          </p:nvSpPr>
          <p:spPr>
            <a:xfrm flipH="1" rot="10800000">
              <a:off x="11919550" y="227535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1"/>
            <p:cNvSpPr/>
            <p:nvPr/>
          </p:nvSpPr>
          <p:spPr>
            <a:xfrm flipH="1" rot="10800000">
              <a:off x="12004605" y="2130778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0" name="Google Shape;1150;p11"/>
          <p:cNvGrpSpPr/>
          <p:nvPr/>
        </p:nvGrpSpPr>
        <p:grpSpPr>
          <a:xfrm rot="-5400000">
            <a:off x="5632457" y="-1028869"/>
            <a:ext cx="737423" cy="2819744"/>
            <a:chOff x="12445182" y="1003506"/>
            <a:chExt cx="737423" cy="2819744"/>
          </a:xfrm>
        </p:grpSpPr>
        <p:sp>
          <p:nvSpPr>
            <p:cNvPr id="1151" name="Google Shape;1151;p11"/>
            <p:cNvSpPr/>
            <p:nvPr/>
          </p:nvSpPr>
          <p:spPr>
            <a:xfrm flipH="1" rot="10800000">
              <a:off x="12486357" y="2971349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1"/>
            <p:cNvSpPr/>
            <p:nvPr/>
          </p:nvSpPr>
          <p:spPr>
            <a:xfrm flipH="1" rot="10800000">
              <a:off x="12539199" y="3209181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1"/>
            <p:cNvSpPr/>
            <p:nvPr/>
          </p:nvSpPr>
          <p:spPr>
            <a:xfrm flipH="1" rot="10800000">
              <a:off x="12953481" y="2695301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1"/>
            <p:cNvSpPr/>
            <p:nvPr/>
          </p:nvSpPr>
          <p:spPr>
            <a:xfrm flipH="1" rot="10800000">
              <a:off x="13106174" y="2316275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1"/>
            <p:cNvSpPr/>
            <p:nvPr/>
          </p:nvSpPr>
          <p:spPr>
            <a:xfrm flipH="1" rot="10800000">
              <a:off x="12882969" y="2054939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1"/>
            <p:cNvSpPr/>
            <p:nvPr/>
          </p:nvSpPr>
          <p:spPr>
            <a:xfrm flipH="1" rot="10800000">
              <a:off x="13147264" y="1943336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1"/>
            <p:cNvSpPr/>
            <p:nvPr/>
          </p:nvSpPr>
          <p:spPr>
            <a:xfrm flipH="1" rot="10800000">
              <a:off x="13097212" y="3250271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1"/>
            <p:cNvSpPr/>
            <p:nvPr/>
          </p:nvSpPr>
          <p:spPr>
            <a:xfrm flipH="1" rot="10800000">
              <a:off x="12524657" y="3605793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1"/>
            <p:cNvSpPr/>
            <p:nvPr/>
          </p:nvSpPr>
          <p:spPr>
            <a:xfrm flipH="1" rot="10800000">
              <a:off x="12791742" y="358228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1"/>
            <p:cNvSpPr/>
            <p:nvPr/>
          </p:nvSpPr>
          <p:spPr>
            <a:xfrm flipH="1" rot="10800000">
              <a:off x="13035662" y="376719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1"/>
            <p:cNvSpPr/>
            <p:nvPr/>
          </p:nvSpPr>
          <p:spPr>
            <a:xfrm flipH="1" rot="10800000">
              <a:off x="12715396" y="3281215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1"/>
            <p:cNvSpPr/>
            <p:nvPr/>
          </p:nvSpPr>
          <p:spPr>
            <a:xfrm flipH="1" rot="10800000">
              <a:off x="12665597" y="3228373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1"/>
            <p:cNvSpPr/>
            <p:nvPr/>
          </p:nvSpPr>
          <p:spPr>
            <a:xfrm flipH="1" rot="10800000">
              <a:off x="12445182" y="1003506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1"/>
            <p:cNvSpPr/>
            <p:nvPr/>
          </p:nvSpPr>
          <p:spPr>
            <a:xfrm flipH="1" rot="10800000">
              <a:off x="12518738" y="114089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1"/>
            <p:cNvSpPr/>
            <p:nvPr/>
          </p:nvSpPr>
          <p:spPr>
            <a:xfrm flipH="1" rot="10800000">
              <a:off x="12788952" y="3492753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1"/>
            <p:cNvSpPr/>
            <p:nvPr/>
          </p:nvSpPr>
          <p:spPr>
            <a:xfrm flipH="1" rot="10800000">
              <a:off x="13023910" y="2818064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1"/>
            <p:cNvSpPr/>
            <p:nvPr/>
          </p:nvSpPr>
          <p:spPr>
            <a:xfrm flipH="1" rot="10800000">
              <a:off x="13000405" y="2388309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8" name="Google Shape;1168;p11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169" name="Google Shape;1169;p11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1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1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1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1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1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1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1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1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1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1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1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1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1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1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1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1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1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1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1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1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1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1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1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1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1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1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1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1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1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1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1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1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1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1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1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1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1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1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1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1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1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1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1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1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1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1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1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11"/>
          <p:cNvGrpSpPr/>
          <p:nvPr/>
        </p:nvGrpSpPr>
        <p:grpSpPr>
          <a:xfrm>
            <a:off x="-1" y="2590808"/>
            <a:ext cx="3840097" cy="2558635"/>
            <a:chOff x="235225" y="2771600"/>
            <a:chExt cx="3133750" cy="2088000"/>
          </a:xfrm>
        </p:grpSpPr>
        <p:sp>
          <p:nvSpPr>
            <p:cNvPr id="1224" name="Google Shape;1224;p11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1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1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9" name="Google Shape;1229;p11"/>
          <p:cNvSpPr/>
          <p:nvPr/>
        </p:nvSpPr>
        <p:spPr>
          <a:xfrm flipH="1">
            <a:off x="13729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0" name="Google Shape;1230;p11"/>
          <p:cNvGrpSpPr/>
          <p:nvPr/>
        </p:nvGrpSpPr>
        <p:grpSpPr>
          <a:xfrm>
            <a:off x="5954700" y="0"/>
            <a:ext cx="3189300" cy="1619850"/>
            <a:chOff x="4185675" y="845125"/>
            <a:chExt cx="3189300" cy="1619850"/>
          </a:xfrm>
        </p:grpSpPr>
        <p:sp>
          <p:nvSpPr>
            <p:cNvPr id="1231" name="Google Shape;1231;p11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1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1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236;p13"/>
          <p:cNvGrpSpPr/>
          <p:nvPr/>
        </p:nvGrpSpPr>
        <p:grpSpPr>
          <a:xfrm flipH="1" rot="-5400000">
            <a:off x="-794250" y="2742600"/>
            <a:ext cx="3189300" cy="1619850"/>
            <a:chOff x="4185675" y="845125"/>
            <a:chExt cx="3189300" cy="1619850"/>
          </a:xfrm>
        </p:grpSpPr>
        <p:sp>
          <p:nvSpPr>
            <p:cNvPr id="1237" name="Google Shape;1237;p13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3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0" name="Google Shape;1240;p13"/>
          <p:cNvSpPr txBox="1"/>
          <p:nvPr>
            <p:ph idx="1" type="subTitle"/>
          </p:nvPr>
        </p:nvSpPr>
        <p:spPr>
          <a:xfrm>
            <a:off x="1923800" y="1654019"/>
            <a:ext cx="24801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1" name="Google Shape;1241;p13"/>
          <p:cNvSpPr txBox="1"/>
          <p:nvPr>
            <p:ph idx="2" type="subTitle"/>
          </p:nvPr>
        </p:nvSpPr>
        <p:spPr>
          <a:xfrm>
            <a:off x="1923800" y="2000694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2" name="Google Shape;1242;p13"/>
          <p:cNvSpPr txBox="1"/>
          <p:nvPr>
            <p:ph hasCustomPrompt="1" type="title"/>
          </p:nvPr>
        </p:nvSpPr>
        <p:spPr>
          <a:xfrm>
            <a:off x="1923800" y="1260269"/>
            <a:ext cx="7749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3" name="Google Shape;1243;p13"/>
          <p:cNvSpPr txBox="1"/>
          <p:nvPr>
            <p:ph idx="3" type="subTitle"/>
          </p:nvPr>
        </p:nvSpPr>
        <p:spPr>
          <a:xfrm>
            <a:off x="1923800" y="3276219"/>
            <a:ext cx="24801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4" name="Google Shape;1244;p13"/>
          <p:cNvSpPr txBox="1"/>
          <p:nvPr>
            <p:ph idx="4" type="subTitle"/>
          </p:nvPr>
        </p:nvSpPr>
        <p:spPr>
          <a:xfrm>
            <a:off x="1923800" y="3622894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5" name="Google Shape;1245;p13"/>
          <p:cNvSpPr txBox="1"/>
          <p:nvPr>
            <p:ph hasCustomPrompt="1" idx="5" type="title"/>
          </p:nvPr>
        </p:nvSpPr>
        <p:spPr>
          <a:xfrm>
            <a:off x="1923800" y="2882469"/>
            <a:ext cx="7749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6" name="Google Shape;1246;p13"/>
          <p:cNvSpPr txBox="1"/>
          <p:nvPr>
            <p:ph idx="6" type="subTitle"/>
          </p:nvPr>
        </p:nvSpPr>
        <p:spPr>
          <a:xfrm>
            <a:off x="4740100" y="1654019"/>
            <a:ext cx="24801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7" name="Google Shape;1247;p13"/>
          <p:cNvSpPr txBox="1"/>
          <p:nvPr>
            <p:ph idx="7" type="subTitle"/>
          </p:nvPr>
        </p:nvSpPr>
        <p:spPr>
          <a:xfrm>
            <a:off x="4740100" y="2000694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8" name="Google Shape;1248;p13"/>
          <p:cNvSpPr txBox="1"/>
          <p:nvPr>
            <p:ph hasCustomPrompt="1" idx="8" type="title"/>
          </p:nvPr>
        </p:nvSpPr>
        <p:spPr>
          <a:xfrm>
            <a:off x="4821226" y="1260269"/>
            <a:ext cx="7749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9" name="Google Shape;1249;p13"/>
          <p:cNvSpPr txBox="1"/>
          <p:nvPr>
            <p:ph idx="9" type="subTitle"/>
          </p:nvPr>
        </p:nvSpPr>
        <p:spPr>
          <a:xfrm>
            <a:off x="4740100" y="3276219"/>
            <a:ext cx="24801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0" name="Google Shape;1250;p13"/>
          <p:cNvSpPr txBox="1"/>
          <p:nvPr>
            <p:ph idx="13" type="subTitle"/>
          </p:nvPr>
        </p:nvSpPr>
        <p:spPr>
          <a:xfrm>
            <a:off x="4740100" y="3622894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1" name="Google Shape;1251;p13"/>
          <p:cNvSpPr txBox="1"/>
          <p:nvPr>
            <p:ph hasCustomPrompt="1" idx="14" type="title"/>
          </p:nvPr>
        </p:nvSpPr>
        <p:spPr>
          <a:xfrm>
            <a:off x="4821226" y="2882469"/>
            <a:ext cx="7749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2" name="Google Shape;1252;p13"/>
          <p:cNvSpPr txBox="1"/>
          <p:nvPr>
            <p:ph idx="15"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253" name="Google Shape;1253;p13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1254" name="Google Shape;1254;p13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3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3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3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3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9" name="Google Shape;1259;p13"/>
          <p:cNvGrpSpPr/>
          <p:nvPr/>
        </p:nvGrpSpPr>
        <p:grpSpPr>
          <a:xfrm rot="-5400000">
            <a:off x="-1007424" y="2861265"/>
            <a:ext cx="3277907" cy="1263055"/>
            <a:chOff x="1766764" y="-4125385"/>
            <a:chExt cx="3277907" cy="1263055"/>
          </a:xfrm>
        </p:grpSpPr>
        <p:sp>
          <p:nvSpPr>
            <p:cNvPr id="1260" name="Google Shape;1260;p13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3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3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3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3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3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3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3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3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3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3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3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3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3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3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3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3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3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3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3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3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3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3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3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3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3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" name="Google Shape;1286;p13"/>
          <p:cNvGrpSpPr/>
          <p:nvPr/>
        </p:nvGrpSpPr>
        <p:grpSpPr>
          <a:xfrm rot="5400000">
            <a:off x="6873526" y="1007428"/>
            <a:ext cx="3277907" cy="1263055"/>
            <a:chOff x="1766764" y="-4125385"/>
            <a:chExt cx="3277907" cy="1263055"/>
          </a:xfrm>
        </p:grpSpPr>
        <p:sp>
          <p:nvSpPr>
            <p:cNvPr id="1287" name="Google Shape;1287;p13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3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3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3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3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3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3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3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3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3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3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3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3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3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3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3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3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3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3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3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3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3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3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3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3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3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3" name="Google Shape;1313;p13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1314" name="Google Shape;1314;p13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3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3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3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3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3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3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3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3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3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3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3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3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3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3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3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3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3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3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3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3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3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3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3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3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3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4"/>
          <p:cNvSpPr txBox="1"/>
          <p:nvPr>
            <p:ph idx="1" type="subTitle"/>
          </p:nvPr>
        </p:nvSpPr>
        <p:spPr>
          <a:xfrm>
            <a:off x="3689250" y="287037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342" name="Google Shape;1342;p14"/>
          <p:cNvSpPr txBox="1"/>
          <p:nvPr>
            <p:ph idx="2" type="subTitle"/>
          </p:nvPr>
        </p:nvSpPr>
        <p:spPr>
          <a:xfrm>
            <a:off x="3480300" y="3218169"/>
            <a:ext cx="21834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3" name="Google Shape;1343;p14"/>
          <p:cNvSpPr txBox="1"/>
          <p:nvPr>
            <p:ph idx="3" type="subTitle"/>
          </p:nvPr>
        </p:nvSpPr>
        <p:spPr>
          <a:xfrm>
            <a:off x="6266775" y="287037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344" name="Google Shape;1344;p14"/>
          <p:cNvSpPr txBox="1"/>
          <p:nvPr>
            <p:ph idx="4" type="subTitle"/>
          </p:nvPr>
        </p:nvSpPr>
        <p:spPr>
          <a:xfrm>
            <a:off x="6057825" y="3218169"/>
            <a:ext cx="21834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5" name="Google Shape;1345;p14"/>
          <p:cNvSpPr txBox="1"/>
          <p:nvPr>
            <p:ph idx="5" type="subTitle"/>
          </p:nvPr>
        </p:nvSpPr>
        <p:spPr>
          <a:xfrm>
            <a:off x="1111725" y="287037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346" name="Google Shape;1346;p14"/>
          <p:cNvSpPr txBox="1"/>
          <p:nvPr>
            <p:ph idx="6" type="subTitle"/>
          </p:nvPr>
        </p:nvSpPr>
        <p:spPr>
          <a:xfrm>
            <a:off x="902775" y="3218169"/>
            <a:ext cx="21834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7" name="Google Shape;1347;p14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348" name="Google Shape;1348;p14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349" name="Google Shape;1349;p14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4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4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4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4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4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4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4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4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4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4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4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4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4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4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4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4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4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4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4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4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4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4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4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4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4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4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4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4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4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4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4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4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4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4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4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4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4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4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4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4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4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4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4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4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4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4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4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4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4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4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4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4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3" name="Google Shape;1403;p14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1404" name="Google Shape;1404;p14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4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4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4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4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9" name="Google Shape;1409;p14"/>
          <p:cNvGrpSpPr/>
          <p:nvPr/>
        </p:nvGrpSpPr>
        <p:grpSpPr>
          <a:xfrm flipH="1" rot="-5400000">
            <a:off x="-784725" y="2727175"/>
            <a:ext cx="3189300" cy="1619850"/>
            <a:chOff x="4185675" y="845125"/>
            <a:chExt cx="3189300" cy="1619850"/>
          </a:xfrm>
        </p:grpSpPr>
        <p:sp>
          <p:nvSpPr>
            <p:cNvPr id="1410" name="Google Shape;1410;p14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4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4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3" name="Google Shape;1413;p14"/>
          <p:cNvGrpSpPr/>
          <p:nvPr/>
        </p:nvGrpSpPr>
        <p:grpSpPr>
          <a:xfrm>
            <a:off x="5866101" y="3895490"/>
            <a:ext cx="3277907" cy="1263055"/>
            <a:chOff x="1766764" y="-4125385"/>
            <a:chExt cx="3277907" cy="1263055"/>
          </a:xfrm>
        </p:grpSpPr>
        <p:sp>
          <p:nvSpPr>
            <p:cNvPr id="1414" name="Google Shape;1414;p14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4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4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4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4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4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4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4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4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4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4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4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4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4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4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4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4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4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4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4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4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4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4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4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4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4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3"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5"/>
          <p:cNvSpPr txBox="1"/>
          <p:nvPr>
            <p:ph idx="1" type="body"/>
          </p:nvPr>
        </p:nvSpPr>
        <p:spPr>
          <a:xfrm>
            <a:off x="2024550" y="1330650"/>
            <a:ext cx="5094900" cy="27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1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1442" name="Google Shape;1442;p15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3" name="Google Shape;1443;p15"/>
          <p:cNvSpPr/>
          <p:nvPr/>
        </p:nvSpPr>
        <p:spPr>
          <a:xfrm>
            <a:off x="7545725" y="4003000"/>
            <a:ext cx="1605658" cy="1140492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5"/>
          <p:cNvSpPr/>
          <p:nvPr/>
        </p:nvSpPr>
        <p:spPr>
          <a:xfrm>
            <a:off x="6524623" y="0"/>
            <a:ext cx="2619371" cy="1017382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5"/>
          <p:cNvSpPr/>
          <p:nvPr/>
        </p:nvSpPr>
        <p:spPr>
          <a:xfrm rot="10800000">
            <a:off x="-26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6" name="Google Shape;1446;p15"/>
          <p:cNvGrpSpPr/>
          <p:nvPr/>
        </p:nvGrpSpPr>
        <p:grpSpPr>
          <a:xfrm>
            <a:off x="7855910" y="4"/>
            <a:ext cx="1280726" cy="3383675"/>
            <a:chOff x="9196698" y="950579"/>
            <a:chExt cx="1280726" cy="3383675"/>
          </a:xfrm>
        </p:grpSpPr>
        <p:sp>
          <p:nvSpPr>
            <p:cNvPr id="1447" name="Google Shape;1447;p15"/>
            <p:cNvSpPr/>
            <p:nvPr/>
          </p:nvSpPr>
          <p:spPr>
            <a:xfrm flipH="1" rot="10800000">
              <a:off x="9419903" y="2786190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5"/>
            <p:cNvSpPr/>
            <p:nvPr/>
          </p:nvSpPr>
          <p:spPr>
            <a:xfrm flipH="1" rot="10800000">
              <a:off x="9599228" y="2157664"/>
              <a:ext cx="26379" cy="26632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5"/>
            <p:cNvSpPr/>
            <p:nvPr/>
          </p:nvSpPr>
          <p:spPr>
            <a:xfrm flipH="1" rot="10800000">
              <a:off x="9546302" y="3614502"/>
              <a:ext cx="44049" cy="47093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5"/>
            <p:cNvSpPr/>
            <p:nvPr/>
          </p:nvSpPr>
          <p:spPr>
            <a:xfrm flipH="1" rot="10800000">
              <a:off x="9828268" y="3796617"/>
              <a:ext cx="38215" cy="35341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5"/>
            <p:cNvSpPr/>
            <p:nvPr/>
          </p:nvSpPr>
          <p:spPr>
            <a:xfrm flipH="1" rot="10800000">
              <a:off x="10207125" y="3808369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5"/>
            <p:cNvSpPr/>
            <p:nvPr/>
          </p:nvSpPr>
          <p:spPr>
            <a:xfrm flipH="1" rot="10800000">
              <a:off x="9549176" y="3999362"/>
              <a:ext cx="82349" cy="79306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5"/>
            <p:cNvSpPr/>
            <p:nvPr/>
          </p:nvSpPr>
          <p:spPr>
            <a:xfrm flipH="1" rot="10800000">
              <a:off x="9196698" y="3144502"/>
              <a:ext cx="29423" cy="29507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5"/>
            <p:cNvSpPr/>
            <p:nvPr/>
          </p:nvSpPr>
          <p:spPr>
            <a:xfrm flipH="1" rot="10800000">
              <a:off x="9707787" y="1811104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5"/>
            <p:cNvSpPr/>
            <p:nvPr/>
          </p:nvSpPr>
          <p:spPr>
            <a:xfrm flipH="1" rot="10800000">
              <a:off x="9613771" y="3653647"/>
              <a:ext cx="106868" cy="90212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5"/>
            <p:cNvSpPr/>
            <p:nvPr/>
          </p:nvSpPr>
          <p:spPr>
            <a:xfrm flipH="1" rot="10800000">
              <a:off x="9387775" y="3309201"/>
              <a:ext cx="79221" cy="70597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5"/>
            <p:cNvSpPr/>
            <p:nvPr/>
          </p:nvSpPr>
          <p:spPr>
            <a:xfrm flipH="1" rot="10800000">
              <a:off x="9540468" y="1825815"/>
              <a:ext cx="79306" cy="70851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5"/>
            <p:cNvSpPr/>
            <p:nvPr/>
          </p:nvSpPr>
          <p:spPr>
            <a:xfrm flipH="1" rot="10800000">
              <a:off x="9725373" y="1297224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5"/>
            <p:cNvSpPr/>
            <p:nvPr/>
          </p:nvSpPr>
          <p:spPr>
            <a:xfrm flipH="1" rot="10800000">
              <a:off x="9834186" y="95057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5"/>
            <p:cNvSpPr/>
            <p:nvPr/>
          </p:nvSpPr>
          <p:spPr>
            <a:xfrm flipH="1" rot="10800000">
              <a:off x="9666613" y="965375"/>
              <a:ext cx="79559" cy="70597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5"/>
            <p:cNvSpPr/>
            <p:nvPr/>
          </p:nvSpPr>
          <p:spPr>
            <a:xfrm flipH="1" rot="10800000">
              <a:off x="10177702" y="1025488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5"/>
            <p:cNvSpPr/>
            <p:nvPr/>
          </p:nvSpPr>
          <p:spPr>
            <a:xfrm flipH="1" rot="10800000">
              <a:off x="9490416" y="2925778"/>
              <a:ext cx="44303" cy="39737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5"/>
            <p:cNvSpPr/>
            <p:nvPr/>
          </p:nvSpPr>
          <p:spPr>
            <a:xfrm flipH="1" rot="10800000">
              <a:off x="9352519" y="3023684"/>
              <a:ext cx="43965" cy="4109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5"/>
            <p:cNvSpPr/>
            <p:nvPr/>
          </p:nvSpPr>
          <p:spPr>
            <a:xfrm flipH="1" rot="10800000">
              <a:off x="10177702" y="4093379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5"/>
            <p:cNvSpPr/>
            <p:nvPr/>
          </p:nvSpPr>
          <p:spPr>
            <a:xfrm flipH="1" rot="10800000">
              <a:off x="10421622" y="4278284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5"/>
            <p:cNvSpPr/>
            <p:nvPr/>
          </p:nvSpPr>
          <p:spPr>
            <a:xfrm flipH="1" rot="10800000">
              <a:off x="10177702" y="4003758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7" name="Google Shape;1467;p15"/>
          <p:cNvGrpSpPr/>
          <p:nvPr/>
        </p:nvGrpSpPr>
        <p:grpSpPr>
          <a:xfrm rot="-5400000">
            <a:off x="6321128" y="2391309"/>
            <a:ext cx="1715384" cy="3918269"/>
            <a:chOff x="10706378" y="539509"/>
            <a:chExt cx="1715384" cy="3918269"/>
          </a:xfrm>
        </p:grpSpPr>
        <p:sp>
          <p:nvSpPr>
            <p:cNvPr id="1468" name="Google Shape;1468;p15"/>
            <p:cNvSpPr/>
            <p:nvPr/>
          </p:nvSpPr>
          <p:spPr>
            <a:xfrm flipH="1" rot="10800000">
              <a:off x="10962050" y="4005280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5"/>
            <p:cNvSpPr/>
            <p:nvPr/>
          </p:nvSpPr>
          <p:spPr>
            <a:xfrm flipH="1" rot="10800000">
              <a:off x="12057532" y="2466178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5"/>
            <p:cNvSpPr/>
            <p:nvPr/>
          </p:nvSpPr>
          <p:spPr>
            <a:xfrm flipH="1" rot="10800000">
              <a:off x="12242691" y="3905345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5"/>
            <p:cNvSpPr/>
            <p:nvPr/>
          </p:nvSpPr>
          <p:spPr>
            <a:xfrm flipH="1" rot="10800000">
              <a:off x="12313119" y="3942123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5"/>
            <p:cNvSpPr/>
            <p:nvPr/>
          </p:nvSpPr>
          <p:spPr>
            <a:xfrm flipH="1" rot="10800000">
              <a:off x="11188130" y="539509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5"/>
            <p:cNvSpPr/>
            <p:nvPr/>
          </p:nvSpPr>
          <p:spPr>
            <a:xfrm flipH="1" rot="10800000">
              <a:off x="12028109" y="2213550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5"/>
            <p:cNvSpPr/>
            <p:nvPr/>
          </p:nvSpPr>
          <p:spPr>
            <a:xfrm flipH="1" rot="10800000">
              <a:off x="11998771" y="1047386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5"/>
            <p:cNvSpPr/>
            <p:nvPr/>
          </p:nvSpPr>
          <p:spPr>
            <a:xfrm flipH="1" rot="10800000">
              <a:off x="10706378" y="897737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5"/>
            <p:cNvSpPr/>
            <p:nvPr/>
          </p:nvSpPr>
          <p:spPr>
            <a:xfrm flipH="1" rot="10800000">
              <a:off x="12377798" y="1239985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5"/>
            <p:cNvSpPr/>
            <p:nvPr/>
          </p:nvSpPr>
          <p:spPr>
            <a:xfrm flipH="1" rot="10800000">
              <a:off x="11390875" y="3870173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5"/>
            <p:cNvSpPr/>
            <p:nvPr/>
          </p:nvSpPr>
          <p:spPr>
            <a:xfrm flipH="1" rot="10800000">
              <a:off x="11928258" y="4263742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5"/>
            <p:cNvSpPr/>
            <p:nvPr/>
          </p:nvSpPr>
          <p:spPr>
            <a:xfrm flipH="1" rot="10800000">
              <a:off x="11658045" y="384666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5"/>
            <p:cNvSpPr/>
            <p:nvPr/>
          </p:nvSpPr>
          <p:spPr>
            <a:xfrm flipH="1" rot="10800000">
              <a:off x="11393665" y="4251990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5"/>
            <p:cNvSpPr/>
            <p:nvPr/>
          </p:nvSpPr>
          <p:spPr>
            <a:xfrm flipH="1" rot="10800000">
              <a:off x="11655255" y="3757049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5"/>
            <p:cNvSpPr/>
            <p:nvPr/>
          </p:nvSpPr>
          <p:spPr>
            <a:xfrm flipH="1" rot="10800000">
              <a:off x="10809357" y="4417957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5"/>
            <p:cNvSpPr/>
            <p:nvPr/>
          </p:nvSpPr>
          <p:spPr>
            <a:xfrm flipH="1" rot="10800000">
              <a:off x="11919550" y="227535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5"/>
            <p:cNvSpPr/>
            <p:nvPr/>
          </p:nvSpPr>
          <p:spPr>
            <a:xfrm flipH="1" rot="10800000">
              <a:off x="12004605" y="2130778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5" name="Google Shape;1485;p15"/>
          <p:cNvGrpSpPr/>
          <p:nvPr/>
        </p:nvGrpSpPr>
        <p:grpSpPr>
          <a:xfrm rot="-5400000">
            <a:off x="5632457" y="-1028869"/>
            <a:ext cx="737423" cy="2819744"/>
            <a:chOff x="12445182" y="1003506"/>
            <a:chExt cx="737423" cy="2819744"/>
          </a:xfrm>
        </p:grpSpPr>
        <p:sp>
          <p:nvSpPr>
            <p:cNvPr id="1486" name="Google Shape;1486;p15"/>
            <p:cNvSpPr/>
            <p:nvPr/>
          </p:nvSpPr>
          <p:spPr>
            <a:xfrm flipH="1" rot="10800000">
              <a:off x="12486357" y="2971349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5"/>
            <p:cNvSpPr/>
            <p:nvPr/>
          </p:nvSpPr>
          <p:spPr>
            <a:xfrm flipH="1" rot="10800000">
              <a:off x="12539199" y="3209181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5"/>
            <p:cNvSpPr/>
            <p:nvPr/>
          </p:nvSpPr>
          <p:spPr>
            <a:xfrm flipH="1" rot="10800000">
              <a:off x="12953481" y="2695301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5"/>
            <p:cNvSpPr/>
            <p:nvPr/>
          </p:nvSpPr>
          <p:spPr>
            <a:xfrm flipH="1" rot="10800000">
              <a:off x="13106174" y="2316275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5"/>
            <p:cNvSpPr/>
            <p:nvPr/>
          </p:nvSpPr>
          <p:spPr>
            <a:xfrm flipH="1" rot="10800000">
              <a:off x="12882969" y="2054939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5"/>
            <p:cNvSpPr/>
            <p:nvPr/>
          </p:nvSpPr>
          <p:spPr>
            <a:xfrm flipH="1" rot="10800000">
              <a:off x="13147264" y="1943336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5"/>
            <p:cNvSpPr/>
            <p:nvPr/>
          </p:nvSpPr>
          <p:spPr>
            <a:xfrm flipH="1" rot="10800000">
              <a:off x="13097212" y="3250271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5"/>
            <p:cNvSpPr/>
            <p:nvPr/>
          </p:nvSpPr>
          <p:spPr>
            <a:xfrm flipH="1" rot="10800000">
              <a:off x="12524657" y="3605793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5"/>
            <p:cNvSpPr/>
            <p:nvPr/>
          </p:nvSpPr>
          <p:spPr>
            <a:xfrm flipH="1" rot="10800000">
              <a:off x="12791742" y="358228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5"/>
            <p:cNvSpPr/>
            <p:nvPr/>
          </p:nvSpPr>
          <p:spPr>
            <a:xfrm flipH="1" rot="10800000">
              <a:off x="13035662" y="376719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5"/>
            <p:cNvSpPr/>
            <p:nvPr/>
          </p:nvSpPr>
          <p:spPr>
            <a:xfrm flipH="1" rot="10800000">
              <a:off x="12715396" y="3281215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5"/>
            <p:cNvSpPr/>
            <p:nvPr/>
          </p:nvSpPr>
          <p:spPr>
            <a:xfrm flipH="1" rot="10800000">
              <a:off x="12665597" y="3228373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5"/>
            <p:cNvSpPr/>
            <p:nvPr/>
          </p:nvSpPr>
          <p:spPr>
            <a:xfrm flipH="1" rot="10800000">
              <a:off x="12445182" y="1003506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5"/>
            <p:cNvSpPr/>
            <p:nvPr/>
          </p:nvSpPr>
          <p:spPr>
            <a:xfrm flipH="1" rot="10800000">
              <a:off x="12518738" y="114089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5"/>
            <p:cNvSpPr/>
            <p:nvPr/>
          </p:nvSpPr>
          <p:spPr>
            <a:xfrm flipH="1" rot="10800000">
              <a:off x="12788952" y="3492753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5"/>
            <p:cNvSpPr/>
            <p:nvPr/>
          </p:nvSpPr>
          <p:spPr>
            <a:xfrm flipH="1" rot="10800000">
              <a:off x="13023910" y="2818064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5"/>
            <p:cNvSpPr/>
            <p:nvPr/>
          </p:nvSpPr>
          <p:spPr>
            <a:xfrm flipH="1" rot="10800000">
              <a:off x="13000405" y="2388309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3" name="Google Shape;1503;p15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504" name="Google Shape;1504;p15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5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5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5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5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5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5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5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5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5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5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5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5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5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5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5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5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5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5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5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5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5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5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5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5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5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5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5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5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5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5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5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5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5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5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5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5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5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5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5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5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5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5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5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5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5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5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5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5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5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5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5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5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5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8" name="Google Shape;1558;p15"/>
          <p:cNvSpPr/>
          <p:nvPr/>
        </p:nvSpPr>
        <p:spPr>
          <a:xfrm flipH="1">
            <a:off x="13729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9" name="Google Shape;1559;p15"/>
          <p:cNvGrpSpPr/>
          <p:nvPr/>
        </p:nvGrpSpPr>
        <p:grpSpPr>
          <a:xfrm>
            <a:off x="5954700" y="0"/>
            <a:ext cx="3189300" cy="1619850"/>
            <a:chOff x="4185675" y="845125"/>
            <a:chExt cx="3189300" cy="1619850"/>
          </a:xfrm>
        </p:grpSpPr>
        <p:sp>
          <p:nvSpPr>
            <p:cNvPr id="1560" name="Google Shape;1560;p15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5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5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4" name="Google Shape;1564;p16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1565" name="Google Shape;1565;p16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6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6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6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6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6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6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6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6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6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6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6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6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6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6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6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6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6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6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6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6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6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6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6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6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6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1" name="Google Shape;1591;p16"/>
          <p:cNvSpPr txBox="1"/>
          <p:nvPr>
            <p:ph idx="1" type="subTitle"/>
          </p:nvPr>
        </p:nvSpPr>
        <p:spPr>
          <a:xfrm>
            <a:off x="1672838" y="1459822"/>
            <a:ext cx="2437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2" name="Google Shape;1592;p16"/>
          <p:cNvSpPr txBox="1"/>
          <p:nvPr>
            <p:ph idx="2" type="subTitle"/>
          </p:nvPr>
        </p:nvSpPr>
        <p:spPr>
          <a:xfrm>
            <a:off x="1679574" y="1811275"/>
            <a:ext cx="2633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3" name="Google Shape;1593;p16"/>
          <p:cNvSpPr txBox="1"/>
          <p:nvPr>
            <p:ph idx="3" type="subTitle"/>
          </p:nvPr>
        </p:nvSpPr>
        <p:spPr>
          <a:xfrm>
            <a:off x="1672838" y="2777222"/>
            <a:ext cx="2437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4" name="Google Shape;1594;p16"/>
          <p:cNvSpPr txBox="1"/>
          <p:nvPr>
            <p:ph idx="4" type="subTitle"/>
          </p:nvPr>
        </p:nvSpPr>
        <p:spPr>
          <a:xfrm>
            <a:off x="1679500" y="3128675"/>
            <a:ext cx="2633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5" name="Google Shape;1595;p16"/>
          <p:cNvSpPr txBox="1"/>
          <p:nvPr>
            <p:ph idx="5" type="subTitle"/>
          </p:nvPr>
        </p:nvSpPr>
        <p:spPr>
          <a:xfrm>
            <a:off x="5644438" y="1459822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6" name="Google Shape;1596;p16"/>
          <p:cNvSpPr txBox="1"/>
          <p:nvPr>
            <p:ph idx="6" type="subTitle"/>
          </p:nvPr>
        </p:nvSpPr>
        <p:spPr>
          <a:xfrm>
            <a:off x="5644438" y="1811272"/>
            <a:ext cx="2633400" cy="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7" name="Google Shape;1597;p16"/>
          <p:cNvSpPr txBox="1"/>
          <p:nvPr>
            <p:ph idx="7" type="subTitle"/>
          </p:nvPr>
        </p:nvSpPr>
        <p:spPr>
          <a:xfrm>
            <a:off x="5644438" y="2777222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8" name="Google Shape;1598;p16"/>
          <p:cNvSpPr txBox="1"/>
          <p:nvPr>
            <p:ph idx="8" type="subTitle"/>
          </p:nvPr>
        </p:nvSpPr>
        <p:spPr>
          <a:xfrm>
            <a:off x="5644438" y="3128672"/>
            <a:ext cx="2633400" cy="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9" name="Google Shape;1599;p16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600" name="Google Shape;1600;p16"/>
          <p:cNvGrpSpPr/>
          <p:nvPr/>
        </p:nvGrpSpPr>
        <p:grpSpPr>
          <a:xfrm flipH="1" rot="10800000">
            <a:off x="12" y="-12"/>
            <a:ext cx="1653219" cy="1712776"/>
            <a:chOff x="-13316" y="2920278"/>
            <a:chExt cx="2145923" cy="2223230"/>
          </a:xfrm>
        </p:grpSpPr>
        <p:grpSp>
          <p:nvGrpSpPr>
            <p:cNvPr id="1601" name="Google Shape;1601;p16"/>
            <p:cNvGrpSpPr/>
            <p:nvPr/>
          </p:nvGrpSpPr>
          <p:grpSpPr>
            <a:xfrm>
              <a:off x="-13316" y="2920278"/>
              <a:ext cx="2145923" cy="2223230"/>
              <a:chOff x="-13316" y="2920278"/>
              <a:chExt cx="2145923" cy="2223230"/>
            </a:xfrm>
          </p:grpSpPr>
          <p:sp>
            <p:nvSpPr>
              <p:cNvPr id="1602" name="Google Shape;1602;p16"/>
              <p:cNvSpPr/>
              <p:nvPr/>
            </p:nvSpPr>
            <p:spPr>
              <a:xfrm rot="5400000">
                <a:off x="-335338" y="3242300"/>
                <a:ext cx="2223230" cy="1579186"/>
              </a:xfrm>
              <a:custGeom>
                <a:rect b="b" l="l" r="r" t="t"/>
                <a:pathLst>
                  <a:path extrusionOk="0" h="14115" w="19872">
                    <a:moveTo>
                      <a:pt x="17580" y="1"/>
                    </a:moveTo>
                    <a:cubicBezTo>
                      <a:pt x="15754" y="1"/>
                      <a:pt x="14606" y="2651"/>
                      <a:pt x="16189" y="6230"/>
                    </a:cubicBezTo>
                    <a:cubicBezTo>
                      <a:pt x="16973" y="7970"/>
                      <a:pt x="15814" y="9152"/>
                      <a:pt x="14477" y="9152"/>
                    </a:cubicBezTo>
                    <a:cubicBezTo>
                      <a:pt x="13625" y="9152"/>
                      <a:pt x="12700" y="8672"/>
                      <a:pt x="12159" y="7550"/>
                    </a:cubicBezTo>
                    <a:cubicBezTo>
                      <a:pt x="11482" y="6181"/>
                      <a:pt x="10157" y="5415"/>
                      <a:pt x="8843" y="5415"/>
                    </a:cubicBezTo>
                    <a:cubicBezTo>
                      <a:pt x="7388" y="5415"/>
                      <a:pt x="5948" y="6354"/>
                      <a:pt x="5420" y="8454"/>
                    </a:cubicBezTo>
                    <a:cubicBezTo>
                      <a:pt x="4619" y="11650"/>
                      <a:pt x="2571" y="14115"/>
                      <a:pt x="0" y="14115"/>
                    </a:cubicBezTo>
                    <a:lnTo>
                      <a:pt x="19871" y="14115"/>
                    </a:lnTo>
                    <a:lnTo>
                      <a:pt x="19593" y="983"/>
                    </a:lnTo>
                    <a:cubicBezTo>
                      <a:pt x="18898" y="306"/>
                      <a:pt x="18200" y="1"/>
                      <a:pt x="175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16"/>
              <p:cNvSpPr/>
              <p:nvPr/>
            </p:nvSpPr>
            <p:spPr>
              <a:xfrm flipH="1">
                <a:off x="0" y="4239925"/>
                <a:ext cx="2132607" cy="903576"/>
              </a:xfrm>
              <a:custGeom>
                <a:rect b="b" l="l" r="r" t="t"/>
                <a:pathLst>
                  <a:path extrusionOk="0" h="6430" w="15176">
                    <a:moveTo>
                      <a:pt x="14851" y="1"/>
                    </a:moveTo>
                    <a:cubicBezTo>
                      <a:pt x="13065" y="1"/>
                      <a:pt x="13747" y="3704"/>
                      <a:pt x="11309" y="3704"/>
                    </a:cubicBezTo>
                    <a:cubicBezTo>
                      <a:pt x="10789" y="3704"/>
                      <a:pt x="10127" y="3536"/>
                      <a:pt x="9270" y="3128"/>
                    </a:cubicBezTo>
                    <a:cubicBezTo>
                      <a:pt x="8066" y="2566"/>
                      <a:pt x="6609" y="2262"/>
                      <a:pt x="5236" y="2262"/>
                    </a:cubicBezTo>
                    <a:cubicBezTo>
                      <a:pt x="2446" y="2262"/>
                      <a:pt x="1" y="3518"/>
                      <a:pt x="724" y="6429"/>
                    </a:cubicBezTo>
                    <a:lnTo>
                      <a:pt x="15175" y="6429"/>
                    </a:lnTo>
                    <a:lnTo>
                      <a:pt x="15175" y="37"/>
                    </a:lnTo>
                    <a:cubicBezTo>
                      <a:pt x="15059" y="13"/>
                      <a:pt x="14951" y="1"/>
                      <a:pt x="148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4" name="Google Shape;1604;p16"/>
            <p:cNvSpPr/>
            <p:nvPr/>
          </p:nvSpPr>
          <p:spPr>
            <a:xfrm flipH="1">
              <a:off x="0" y="4239925"/>
              <a:ext cx="2132607" cy="903576"/>
            </a:xfrm>
            <a:custGeom>
              <a:rect b="b" l="l" r="r" t="t"/>
              <a:pathLst>
                <a:path extrusionOk="0" h="6430" w="15176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5" name="Google Shape;1605;p16"/>
          <p:cNvGrpSpPr/>
          <p:nvPr/>
        </p:nvGrpSpPr>
        <p:grpSpPr>
          <a:xfrm flipH="1">
            <a:off x="5303899" y="2549283"/>
            <a:ext cx="3840097" cy="2558635"/>
            <a:chOff x="235225" y="2771600"/>
            <a:chExt cx="3133750" cy="2088000"/>
          </a:xfrm>
        </p:grpSpPr>
        <p:sp>
          <p:nvSpPr>
            <p:cNvPr id="1606" name="Google Shape;1606;p16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6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6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6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6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1" name="Google Shape;1611;p16"/>
          <p:cNvGrpSpPr/>
          <p:nvPr/>
        </p:nvGrpSpPr>
        <p:grpSpPr>
          <a:xfrm>
            <a:off x="5866101" y="3880440"/>
            <a:ext cx="3277907" cy="1263055"/>
            <a:chOff x="1766764" y="-4125385"/>
            <a:chExt cx="3277907" cy="1263055"/>
          </a:xfrm>
        </p:grpSpPr>
        <p:sp>
          <p:nvSpPr>
            <p:cNvPr id="1612" name="Google Shape;1612;p16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6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6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6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6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6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6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6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6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6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6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6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6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6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6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6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6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6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6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6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6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6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6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6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6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6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9" name="Google Shape;1639;p17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1640" name="Google Shape;1640;p17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7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7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7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7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7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7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7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7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7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7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7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7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7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7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7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7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7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7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7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7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7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7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7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7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7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6" name="Google Shape;1666;p17"/>
          <p:cNvSpPr txBox="1"/>
          <p:nvPr>
            <p:ph idx="1" type="subTitle"/>
          </p:nvPr>
        </p:nvSpPr>
        <p:spPr>
          <a:xfrm>
            <a:off x="3689242" y="1333319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667" name="Google Shape;1667;p17"/>
          <p:cNvSpPr txBox="1"/>
          <p:nvPr>
            <p:ph idx="2" type="subTitle"/>
          </p:nvPr>
        </p:nvSpPr>
        <p:spPr>
          <a:xfrm>
            <a:off x="3331942" y="1684475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8" name="Google Shape;1668;p17"/>
          <p:cNvSpPr txBox="1"/>
          <p:nvPr>
            <p:ph idx="3" type="subTitle"/>
          </p:nvPr>
        </p:nvSpPr>
        <p:spPr>
          <a:xfrm>
            <a:off x="6307983" y="1333319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669" name="Google Shape;1669;p17"/>
          <p:cNvSpPr txBox="1"/>
          <p:nvPr>
            <p:ph idx="4" type="subTitle"/>
          </p:nvPr>
        </p:nvSpPr>
        <p:spPr>
          <a:xfrm>
            <a:off x="5950683" y="1684475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0" name="Google Shape;1670;p17"/>
          <p:cNvSpPr txBox="1"/>
          <p:nvPr>
            <p:ph idx="5" type="subTitle"/>
          </p:nvPr>
        </p:nvSpPr>
        <p:spPr>
          <a:xfrm>
            <a:off x="1070525" y="1333319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671" name="Google Shape;1671;p17"/>
          <p:cNvSpPr txBox="1"/>
          <p:nvPr>
            <p:ph idx="6" type="subTitle"/>
          </p:nvPr>
        </p:nvSpPr>
        <p:spPr>
          <a:xfrm>
            <a:off x="713225" y="1684550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2" name="Google Shape;1672;p17"/>
          <p:cNvSpPr txBox="1"/>
          <p:nvPr>
            <p:ph idx="7" type="subTitle"/>
          </p:nvPr>
        </p:nvSpPr>
        <p:spPr>
          <a:xfrm>
            <a:off x="3689242" y="2931319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673" name="Google Shape;1673;p17"/>
          <p:cNvSpPr txBox="1"/>
          <p:nvPr>
            <p:ph idx="8" type="subTitle"/>
          </p:nvPr>
        </p:nvSpPr>
        <p:spPr>
          <a:xfrm>
            <a:off x="3331942" y="3281838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4" name="Google Shape;1674;p17"/>
          <p:cNvSpPr txBox="1"/>
          <p:nvPr>
            <p:ph idx="9" type="subTitle"/>
          </p:nvPr>
        </p:nvSpPr>
        <p:spPr>
          <a:xfrm>
            <a:off x="6307983" y="2931319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675" name="Google Shape;1675;p17"/>
          <p:cNvSpPr txBox="1"/>
          <p:nvPr>
            <p:ph idx="13" type="subTitle"/>
          </p:nvPr>
        </p:nvSpPr>
        <p:spPr>
          <a:xfrm>
            <a:off x="5950683" y="3281838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6" name="Google Shape;1676;p17"/>
          <p:cNvSpPr txBox="1"/>
          <p:nvPr>
            <p:ph idx="14" type="subTitle"/>
          </p:nvPr>
        </p:nvSpPr>
        <p:spPr>
          <a:xfrm>
            <a:off x="1070525" y="2931319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677" name="Google Shape;1677;p17"/>
          <p:cNvSpPr txBox="1"/>
          <p:nvPr>
            <p:ph idx="15" type="subTitle"/>
          </p:nvPr>
        </p:nvSpPr>
        <p:spPr>
          <a:xfrm>
            <a:off x="713225" y="3281838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8" name="Google Shape;1678;p17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679" name="Google Shape;1679;p17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1680" name="Google Shape;1680;p17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7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7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7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7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5" name="Google Shape;1685;p17"/>
          <p:cNvGrpSpPr/>
          <p:nvPr/>
        </p:nvGrpSpPr>
        <p:grpSpPr>
          <a:xfrm flipH="1" rot="10800000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1686" name="Google Shape;1686;p17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7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7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7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7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1" name="Google Shape;1691;p17"/>
          <p:cNvGrpSpPr/>
          <p:nvPr/>
        </p:nvGrpSpPr>
        <p:grpSpPr>
          <a:xfrm>
            <a:off x="5858251" y="-10"/>
            <a:ext cx="3277907" cy="1263055"/>
            <a:chOff x="1766764" y="-4125385"/>
            <a:chExt cx="3277907" cy="1263055"/>
          </a:xfrm>
        </p:grpSpPr>
        <p:sp>
          <p:nvSpPr>
            <p:cNvPr id="1692" name="Google Shape;1692;p17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7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7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7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7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7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7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7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7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7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7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7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7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7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7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7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7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7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7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7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7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7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7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7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7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7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9" name="Google Shape;1719;p18"/>
          <p:cNvGrpSpPr/>
          <p:nvPr/>
        </p:nvGrpSpPr>
        <p:grpSpPr>
          <a:xfrm>
            <a:off x="-13316" y="-76200"/>
            <a:ext cx="9164698" cy="5208136"/>
            <a:chOff x="-13316" y="0"/>
            <a:chExt cx="9164698" cy="5208136"/>
          </a:xfrm>
        </p:grpSpPr>
        <p:sp>
          <p:nvSpPr>
            <p:cNvPr id="1720" name="Google Shape;1720;p18"/>
            <p:cNvSpPr/>
            <p:nvPr/>
          </p:nvSpPr>
          <p:spPr>
            <a:xfrm rot="-5400000">
              <a:off x="7250175" y="386650"/>
              <a:ext cx="2223230" cy="1579186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8"/>
            <p:cNvSpPr/>
            <p:nvPr/>
          </p:nvSpPr>
          <p:spPr>
            <a:xfrm rot="10800000">
              <a:off x="-13306" y="64636"/>
              <a:ext cx="3245871" cy="2349753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8"/>
            <p:cNvSpPr/>
            <p:nvPr/>
          </p:nvSpPr>
          <p:spPr>
            <a:xfrm rot="10800000">
              <a:off x="-13316" y="64644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8"/>
            <p:cNvSpPr/>
            <p:nvPr/>
          </p:nvSpPr>
          <p:spPr>
            <a:xfrm flipH="1" rot="10800000">
              <a:off x="7005459" y="64635"/>
              <a:ext cx="2132607" cy="903576"/>
            </a:xfrm>
            <a:custGeom>
              <a:rect b="b" l="l" r="r" t="t"/>
              <a:pathLst>
                <a:path extrusionOk="0" h="6430" w="15176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8"/>
            <p:cNvSpPr/>
            <p:nvPr/>
          </p:nvSpPr>
          <p:spPr>
            <a:xfrm rot="10800000">
              <a:off x="-5928" y="4190754"/>
              <a:ext cx="2619371" cy="1017382"/>
            </a:xfrm>
            <a:custGeom>
              <a:rect b="b" l="l" r="r" t="t"/>
              <a:pathLst>
                <a:path extrusionOk="0" h="9850" w="2536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8"/>
            <p:cNvSpPr/>
            <p:nvPr/>
          </p:nvSpPr>
          <p:spPr>
            <a:xfrm>
              <a:off x="7099721" y="3732512"/>
              <a:ext cx="2038372" cy="1475619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6" name="Google Shape;1726;p18"/>
            <p:cNvGrpSpPr/>
            <p:nvPr/>
          </p:nvGrpSpPr>
          <p:grpSpPr>
            <a:xfrm rot="10800000">
              <a:off x="1431" y="1824456"/>
              <a:ext cx="1280726" cy="3383675"/>
              <a:chOff x="9196698" y="950579"/>
              <a:chExt cx="1280726" cy="3383675"/>
            </a:xfrm>
          </p:grpSpPr>
          <p:sp>
            <p:nvSpPr>
              <p:cNvPr id="1727" name="Google Shape;1727;p18"/>
              <p:cNvSpPr/>
              <p:nvPr/>
            </p:nvSpPr>
            <p:spPr>
              <a:xfrm flipH="1" rot="10800000">
                <a:off x="9419903" y="2786190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18"/>
              <p:cNvSpPr/>
              <p:nvPr/>
            </p:nvSpPr>
            <p:spPr>
              <a:xfrm flipH="1" rot="10800000">
                <a:off x="9599228" y="2157664"/>
                <a:ext cx="26379" cy="26632"/>
              </a:xfrm>
              <a:custGeom>
                <a:rect b="b" l="l" r="r" t="t"/>
                <a:pathLst>
                  <a:path extrusionOk="0" h="315" w="312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18"/>
              <p:cNvSpPr/>
              <p:nvPr/>
            </p:nvSpPr>
            <p:spPr>
              <a:xfrm flipH="1" rot="10800000">
                <a:off x="9546302" y="3614502"/>
                <a:ext cx="44049" cy="47093"/>
              </a:xfrm>
              <a:custGeom>
                <a:rect b="b" l="l" r="r" t="t"/>
                <a:pathLst>
                  <a:path extrusionOk="0" h="557" w="521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18"/>
              <p:cNvSpPr/>
              <p:nvPr/>
            </p:nvSpPr>
            <p:spPr>
              <a:xfrm flipH="1" rot="10800000">
                <a:off x="9828268" y="3796617"/>
                <a:ext cx="38215" cy="35341"/>
              </a:xfrm>
              <a:custGeom>
                <a:rect b="b" l="l" r="r" t="t"/>
                <a:pathLst>
                  <a:path extrusionOk="0" h="418" w="452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18"/>
              <p:cNvSpPr/>
              <p:nvPr/>
            </p:nvSpPr>
            <p:spPr>
              <a:xfrm flipH="1" rot="10800000">
                <a:off x="10207125" y="3808369"/>
                <a:ext cx="26632" cy="26632"/>
              </a:xfrm>
              <a:custGeom>
                <a:rect b="b" l="l" r="r" t="t"/>
                <a:pathLst>
                  <a:path extrusionOk="0" h="315" w="315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18"/>
              <p:cNvSpPr/>
              <p:nvPr/>
            </p:nvSpPr>
            <p:spPr>
              <a:xfrm flipH="1" rot="10800000">
                <a:off x="9549176" y="3999362"/>
                <a:ext cx="82349" cy="79306"/>
              </a:xfrm>
              <a:custGeom>
                <a:rect b="b" l="l" r="r" t="t"/>
                <a:pathLst>
                  <a:path extrusionOk="0" h="938" w="974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18"/>
              <p:cNvSpPr/>
              <p:nvPr/>
            </p:nvSpPr>
            <p:spPr>
              <a:xfrm flipH="1" rot="10800000">
                <a:off x="9196698" y="3144502"/>
                <a:ext cx="29423" cy="29507"/>
              </a:xfrm>
              <a:custGeom>
                <a:rect b="b" l="l" r="r" t="t"/>
                <a:pathLst>
                  <a:path extrusionOk="0" h="349" w="348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18"/>
              <p:cNvSpPr/>
              <p:nvPr/>
            </p:nvSpPr>
            <p:spPr>
              <a:xfrm flipH="1" rot="10800000">
                <a:off x="9707787" y="1811104"/>
                <a:ext cx="35341" cy="35256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18"/>
              <p:cNvSpPr/>
              <p:nvPr/>
            </p:nvSpPr>
            <p:spPr>
              <a:xfrm flipH="1" rot="10800000">
                <a:off x="9613771" y="3653647"/>
                <a:ext cx="106868" cy="90212"/>
              </a:xfrm>
              <a:custGeom>
                <a:rect b="b" l="l" r="r" t="t"/>
                <a:pathLst>
                  <a:path extrusionOk="0" h="1067" w="1264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18"/>
              <p:cNvSpPr/>
              <p:nvPr/>
            </p:nvSpPr>
            <p:spPr>
              <a:xfrm flipH="1" rot="10800000">
                <a:off x="9387775" y="3309201"/>
                <a:ext cx="79221" cy="70597"/>
              </a:xfrm>
              <a:custGeom>
                <a:rect b="b" l="l" r="r" t="t"/>
                <a:pathLst>
                  <a:path extrusionOk="0" h="835" w="937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18"/>
              <p:cNvSpPr/>
              <p:nvPr/>
            </p:nvSpPr>
            <p:spPr>
              <a:xfrm flipH="1" rot="10800000">
                <a:off x="9540468" y="1825815"/>
                <a:ext cx="79306" cy="70851"/>
              </a:xfrm>
              <a:custGeom>
                <a:rect b="b" l="l" r="r" t="t"/>
                <a:pathLst>
                  <a:path extrusionOk="0" h="838" w="938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18"/>
              <p:cNvSpPr/>
              <p:nvPr/>
            </p:nvSpPr>
            <p:spPr>
              <a:xfrm flipH="1" rot="10800000">
                <a:off x="9725373" y="1297224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18"/>
              <p:cNvSpPr/>
              <p:nvPr/>
            </p:nvSpPr>
            <p:spPr>
              <a:xfrm flipH="1" rot="10800000">
                <a:off x="9834186" y="950579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18"/>
              <p:cNvSpPr/>
              <p:nvPr/>
            </p:nvSpPr>
            <p:spPr>
              <a:xfrm flipH="1" rot="10800000">
                <a:off x="9666613" y="965375"/>
                <a:ext cx="79559" cy="70597"/>
              </a:xfrm>
              <a:custGeom>
                <a:rect b="b" l="l" r="r" t="t"/>
                <a:pathLst>
                  <a:path extrusionOk="0" h="835" w="941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18"/>
              <p:cNvSpPr/>
              <p:nvPr/>
            </p:nvSpPr>
            <p:spPr>
              <a:xfrm flipH="1" rot="10800000">
                <a:off x="10177702" y="1025488"/>
                <a:ext cx="79475" cy="71612"/>
              </a:xfrm>
              <a:custGeom>
                <a:rect b="b" l="l" r="r" t="t"/>
                <a:pathLst>
                  <a:path extrusionOk="0" h="847" w="94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18"/>
              <p:cNvSpPr/>
              <p:nvPr/>
            </p:nvSpPr>
            <p:spPr>
              <a:xfrm flipH="1" rot="10800000">
                <a:off x="9490416" y="2925778"/>
                <a:ext cx="44303" cy="39737"/>
              </a:xfrm>
              <a:custGeom>
                <a:rect b="b" l="l" r="r" t="t"/>
                <a:pathLst>
                  <a:path extrusionOk="0" h="470" w="524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18"/>
              <p:cNvSpPr/>
              <p:nvPr/>
            </p:nvSpPr>
            <p:spPr>
              <a:xfrm flipH="1" rot="10800000">
                <a:off x="9352519" y="3023684"/>
                <a:ext cx="43965" cy="41090"/>
              </a:xfrm>
              <a:custGeom>
                <a:rect b="b" l="l" r="r" t="t"/>
                <a:pathLst>
                  <a:path extrusionOk="0" h="486" w="52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18"/>
              <p:cNvSpPr/>
              <p:nvPr/>
            </p:nvSpPr>
            <p:spPr>
              <a:xfrm flipH="1" rot="10800000">
                <a:off x="10177702" y="4093379"/>
                <a:ext cx="29507" cy="29423"/>
              </a:xfrm>
              <a:custGeom>
                <a:rect b="b" l="l" r="r" t="t"/>
                <a:pathLst>
                  <a:path extrusionOk="0" h="348" w="349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18"/>
              <p:cNvSpPr/>
              <p:nvPr/>
            </p:nvSpPr>
            <p:spPr>
              <a:xfrm flipH="1" rot="10800000">
                <a:off x="10421622" y="4278284"/>
                <a:ext cx="55801" cy="55970"/>
              </a:xfrm>
              <a:custGeom>
                <a:rect b="b" l="l" r="r" t="t"/>
                <a:pathLst>
                  <a:path extrusionOk="0" h="662" w="66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18"/>
              <p:cNvSpPr/>
              <p:nvPr/>
            </p:nvSpPr>
            <p:spPr>
              <a:xfrm flipH="1" rot="10800000">
                <a:off x="10177702" y="4003758"/>
                <a:ext cx="44303" cy="39822"/>
              </a:xfrm>
              <a:custGeom>
                <a:rect b="b" l="l" r="r" t="t"/>
                <a:pathLst>
                  <a:path extrusionOk="0" h="471" w="524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7" name="Google Shape;1747;p18"/>
            <p:cNvGrpSpPr/>
            <p:nvPr/>
          </p:nvGrpSpPr>
          <p:grpSpPr>
            <a:xfrm rot="5400000">
              <a:off x="1101555" y="-1101443"/>
              <a:ext cx="1715384" cy="3918269"/>
              <a:chOff x="10706378" y="539509"/>
              <a:chExt cx="1715384" cy="3918269"/>
            </a:xfrm>
          </p:grpSpPr>
          <p:sp>
            <p:nvSpPr>
              <p:cNvPr id="1748" name="Google Shape;1748;p18"/>
              <p:cNvSpPr/>
              <p:nvPr/>
            </p:nvSpPr>
            <p:spPr>
              <a:xfrm flipH="1" rot="10800000">
                <a:off x="10962050" y="4005280"/>
                <a:ext cx="61635" cy="61635"/>
              </a:xfrm>
              <a:custGeom>
                <a:rect b="b" l="l" r="r" t="t"/>
                <a:pathLst>
                  <a:path extrusionOk="0" h="729" w="729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18"/>
              <p:cNvSpPr/>
              <p:nvPr/>
            </p:nvSpPr>
            <p:spPr>
              <a:xfrm flipH="1" rot="10800000">
                <a:off x="12057532" y="2466178"/>
                <a:ext cx="26632" cy="26379"/>
              </a:xfrm>
              <a:custGeom>
                <a:rect b="b" l="l" r="r" t="t"/>
                <a:pathLst>
                  <a:path extrusionOk="0" h="312" w="315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18"/>
              <p:cNvSpPr/>
              <p:nvPr/>
            </p:nvSpPr>
            <p:spPr>
              <a:xfrm flipH="1" rot="10800000">
                <a:off x="12242691" y="3905345"/>
                <a:ext cx="43965" cy="44049"/>
              </a:xfrm>
              <a:custGeom>
                <a:rect b="b" l="l" r="r" t="t"/>
                <a:pathLst>
                  <a:path extrusionOk="0" h="521" w="52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18"/>
              <p:cNvSpPr/>
              <p:nvPr/>
            </p:nvSpPr>
            <p:spPr>
              <a:xfrm flipH="1" rot="10800000">
                <a:off x="12313119" y="3942123"/>
                <a:ext cx="104163" cy="89789"/>
              </a:xfrm>
              <a:custGeom>
                <a:rect b="b" l="l" r="r" t="t"/>
                <a:pathLst>
                  <a:path extrusionOk="0" h="1062" w="1232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18"/>
              <p:cNvSpPr/>
              <p:nvPr/>
            </p:nvSpPr>
            <p:spPr>
              <a:xfrm flipH="1" rot="10800000">
                <a:off x="11188130" y="539509"/>
                <a:ext cx="76431" cy="72880"/>
              </a:xfrm>
              <a:custGeom>
                <a:rect b="b" l="l" r="r" t="t"/>
                <a:pathLst>
                  <a:path extrusionOk="0" h="862" w="904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18"/>
              <p:cNvSpPr/>
              <p:nvPr/>
            </p:nvSpPr>
            <p:spPr>
              <a:xfrm flipH="1" rot="10800000">
                <a:off x="12028109" y="2213550"/>
                <a:ext cx="79475" cy="72119"/>
              </a:xfrm>
              <a:custGeom>
                <a:rect b="b" l="l" r="r" t="t"/>
                <a:pathLst>
                  <a:path extrusionOk="0" h="853" w="94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18"/>
              <p:cNvSpPr/>
              <p:nvPr/>
            </p:nvSpPr>
            <p:spPr>
              <a:xfrm flipH="1" rot="10800000">
                <a:off x="11998771" y="1047386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18"/>
              <p:cNvSpPr/>
              <p:nvPr/>
            </p:nvSpPr>
            <p:spPr>
              <a:xfrm flipH="1" rot="10800000">
                <a:off x="10706378" y="897737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18"/>
              <p:cNvSpPr/>
              <p:nvPr/>
            </p:nvSpPr>
            <p:spPr>
              <a:xfrm flipH="1" rot="10800000">
                <a:off x="12377798" y="1239985"/>
                <a:ext cx="43965" cy="41006"/>
              </a:xfrm>
              <a:custGeom>
                <a:rect b="b" l="l" r="r" t="t"/>
                <a:pathLst>
                  <a:path extrusionOk="0" h="485" w="52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18"/>
              <p:cNvSpPr/>
              <p:nvPr/>
            </p:nvSpPr>
            <p:spPr>
              <a:xfrm flipH="1" rot="10800000">
                <a:off x="11390875" y="3870173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18"/>
              <p:cNvSpPr/>
              <p:nvPr/>
            </p:nvSpPr>
            <p:spPr>
              <a:xfrm flipH="1" rot="10800000">
                <a:off x="11928258" y="4263742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18"/>
              <p:cNvSpPr/>
              <p:nvPr/>
            </p:nvSpPr>
            <p:spPr>
              <a:xfrm flipH="1" rot="10800000">
                <a:off x="11658045" y="3846669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18"/>
              <p:cNvSpPr/>
              <p:nvPr/>
            </p:nvSpPr>
            <p:spPr>
              <a:xfrm flipH="1" rot="10800000">
                <a:off x="11393665" y="4251990"/>
                <a:ext cx="29507" cy="26379"/>
              </a:xfrm>
              <a:custGeom>
                <a:rect b="b" l="l" r="r" t="t"/>
                <a:pathLst>
                  <a:path extrusionOk="0" h="312" w="349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18"/>
              <p:cNvSpPr/>
              <p:nvPr/>
            </p:nvSpPr>
            <p:spPr>
              <a:xfrm flipH="1" rot="10800000">
                <a:off x="11655255" y="3757049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18"/>
              <p:cNvSpPr/>
              <p:nvPr/>
            </p:nvSpPr>
            <p:spPr>
              <a:xfrm flipH="1" rot="10800000">
                <a:off x="10809357" y="4417957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18"/>
              <p:cNvSpPr/>
              <p:nvPr/>
            </p:nvSpPr>
            <p:spPr>
              <a:xfrm flipH="1" rot="10800000">
                <a:off x="11919550" y="2275354"/>
                <a:ext cx="44049" cy="40498"/>
              </a:xfrm>
              <a:custGeom>
                <a:rect b="b" l="l" r="r" t="t"/>
                <a:pathLst>
                  <a:path extrusionOk="0" h="479" w="521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18"/>
              <p:cNvSpPr/>
              <p:nvPr/>
            </p:nvSpPr>
            <p:spPr>
              <a:xfrm flipH="1" rot="10800000">
                <a:off x="12004605" y="2130778"/>
                <a:ext cx="41259" cy="41090"/>
              </a:xfrm>
              <a:custGeom>
                <a:rect b="b" l="l" r="r" t="t"/>
                <a:pathLst>
                  <a:path extrusionOk="0" h="486" w="488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5" name="Google Shape;1765;p18"/>
            <p:cNvGrpSpPr/>
            <p:nvPr/>
          </p:nvGrpSpPr>
          <p:grpSpPr>
            <a:xfrm rot="5400000">
              <a:off x="2768187" y="3417261"/>
              <a:ext cx="737423" cy="2819744"/>
              <a:chOff x="12445182" y="1003506"/>
              <a:chExt cx="737423" cy="2819744"/>
            </a:xfrm>
          </p:grpSpPr>
          <p:sp>
            <p:nvSpPr>
              <p:cNvPr id="1766" name="Google Shape;1766;p18"/>
              <p:cNvSpPr/>
              <p:nvPr/>
            </p:nvSpPr>
            <p:spPr>
              <a:xfrm flipH="1" rot="10800000">
                <a:off x="12486357" y="2971349"/>
                <a:ext cx="35256" cy="35341"/>
              </a:xfrm>
              <a:custGeom>
                <a:rect b="b" l="l" r="r" t="t"/>
                <a:pathLst>
                  <a:path extrusionOk="0" h="418" w="417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18"/>
              <p:cNvSpPr/>
              <p:nvPr/>
            </p:nvSpPr>
            <p:spPr>
              <a:xfrm flipH="1" rot="10800000">
                <a:off x="12539199" y="3209181"/>
                <a:ext cx="61889" cy="61889"/>
              </a:xfrm>
              <a:custGeom>
                <a:rect b="b" l="l" r="r" t="t"/>
                <a:pathLst>
                  <a:path extrusionOk="0" h="732" w="732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18"/>
              <p:cNvSpPr/>
              <p:nvPr/>
            </p:nvSpPr>
            <p:spPr>
              <a:xfrm flipH="1" rot="10800000">
                <a:off x="12953481" y="2695301"/>
                <a:ext cx="47008" cy="43965"/>
              </a:xfrm>
              <a:custGeom>
                <a:rect b="b" l="l" r="r" t="t"/>
                <a:pathLst>
                  <a:path extrusionOk="0" h="520" w="556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18"/>
              <p:cNvSpPr/>
              <p:nvPr/>
            </p:nvSpPr>
            <p:spPr>
              <a:xfrm flipH="1" rot="10800000">
                <a:off x="13106174" y="2316275"/>
                <a:ext cx="20545" cy="17670"/>
              </a:xfrm>
              <a:custGeom>
                <a:rect b="b" l="l" r="r" t="t"/>
                <a:pathLst>
                  <a:path extrusionOk="0" h="209" w="243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18"/>
              <p:cNvSpPr/>
              <p:nvPr/>
            </p:nvSpPr>
            <p:spPr>
              <a:xfrm flipH="1" rot="10800000">
                <a:off x="12882969" y="2054939"/>
                <a:ext cx="26379" cy="26463"/>
              </a:xfrm>
              <a:custGeom>
                <a:rect b="b" l="l" r="r" t="t"/>
                <a:pathLst>
                  <a:path extrusionOk="0" h="313" w="312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18"/>
              <p:cNvSpPr/>
              <p:nvPr/>
            </p:nvSpPr>
            <p:spPr>
              <a:xfrm flipH="1" rot="10800000">
                <a:off x="13147264" y="1943336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18"/>
              <p:cNvSpPr/>
              <p:nvPr/>
            </p:nvSpPr>
            <p:spPr>
              <a:xfrm flipH="1" rot="10800000">
                <a:off x="13097212" y="3250271"/>
                <a:ext cx="38385" cy="35341"/>
              </a:xfrm>
              <a:custGeom>
                <a:rect b="b" l="l" r="r" t="t"/>
                <a:pathLst>
                  <a:path extrusionOk="0" h="418" w="454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18"/>
              <p:cNvSpPr/>
              <p:nvPr/>
            </p:nvSpPr>
            <p:spPr>
              <a:xfrm flipH="1" rot="10800000">
                <a:off x="12524657" y="3605793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18"/>
              <p:cNvSpPr/>
              <p:nvPr/>
            </p:nvSpPr>
            <p:spPr>
              <a:xfrm flipH="1" rot="10800000">
                <a:off x="12791742" y="3582289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18"/>
              <p:cNvSpPr/>
              <p:nvPr/>
            </p:nvSpPr>
            <p:spPr>
              <a:xfrm flipH="1" rot="10800000">
                <a:off x="13035662" y="3767194"/>
                <a:ext cx="53011" cy="56055"/>
              </a:xfrm>
              <a:custGeom>
                <a:rect b="b" l="l" r="r" t="t"/>
                <a:pathLst>
                  <a:path extrusionOk="0" h="663" w="627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18"/>
              <p:cNvSpPr/>
              <p:nvPr/>
            </p:nvSpPr>
            <p:spPr>
              <a:xfrm flipH="1" rot="10800000">
                <a:off x="12715396" y="3281215"/>
                <a:ext cx="76431" cy="71612"/>
              </a:xfrm>
              <a:custGeom>
                <a:rect b="b" l="l" r="r" t="t"/>
                <a:pathLst>
                  <a:path extrusionOk="0" h="847" w="904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18"/>
              <p:cNvSpPr/>
              <p:nvPr/>
            </p:nvSpPr>
            <p:spPr>
              <a:xfrm flipH="1" rot="10800000">
                <a:off x="12665597" y="3228373"/>
                <a:ext cx="44049" cy="39737"/>
              </a:xfrm>
              <a:custGeom>
                <a:rect b="b" l="l" r="r" t="t"/>
                <a:pathLst>
                  <a:path extrusionOk="0" h="470" w="521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18"/>
              <p:cNvSpPr/>
              <p:nvPr/>
            </p:nvSpPr>
            <p:spPr>
              <a:xfrm flipH="1" rot="10800000">
                <a:off x="12445182" y="1003506"/>
                <a:ext cx="35341" cy="35256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18"/>
              <p:cNvSpPr/>
              <p:nvPr/>
            </p:nvSpPr>
            <p:spPr>
              <a:xfrm flipH="1" rot="10800000">
                <a:off x="12518738" y="1140895"/>
                <a:ext cx="41175" cy="41259"/>
              </a:xfrm>
              <a:custGeom>
                <a:rect b="b" l="l" r="r" t="t"/>
                <a:pathLst>
                  <a:path extrusionOk="0" h="488" w="487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18"/>
              <p:cNvSpPr/>
              <p:nvPr/>
            </p:nvSpPr>
            <p:spPr>
              <a:xfrm flipH="1" rot="10800000">
                <a:off x="12788952" y="3492753"/>
                <a:ext cx="44049" cy="39822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18"/>
              <p:cNvSpPr/>
              <p:nvPr/>
            </p:nvSpPr>
            <p:spPr>
              <a:xfrm flipH="1" rot="10800000">
                <a:off x="13023910" y="2818064"/>
                <a:ext cx="44049" cy="41090"/>
              </a:xfrm>
              <a:custGeom>
                <a:rect b="b" l="l" r="r" t="t"/>
                <a:pathLst>
                  <a:path extrusionOk="0" h="486" w="521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18"/>
              <p:cNvSpPr/>
              <p:nvPr/>
            </p:nvSpPr>
            <p:spPr>
              <a:xfrm flipH="1" rot="10800000">
                <a:off x="13000405" y="2388309"/>
                <a:ext cx="44049" cy="39822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3" name="Google Shape;1783;p18"/>
            <p:cNvGrpSpPr/>
            <p:nvPr/>
          </p:nvGrpSpPr>
          <p:grpSpPr>
            <a:xfrm rot="10800000">
              <a:off x="5152162" y="1289857"/>
              <a:ext cx="3985907" cy="3918269"/>
              <a:chOff x="2524675" y="238075"/>
              <a:chExt cx="1178600" cy="1158600"/>
            </a:xfrm>
          </p:grpSpPr>
          <p:sp>
            <p:nvSpPr>
              <p:cNvPr id="1784" name="Google Shape;1784;p18"/>
              <p:cNvSpPr/>
              <p:nvPr/>
            </p:nvSpPr>
            <p:spPr>
              <a:xfrm>
                <a:off x="3497400" y="667150"/>
                <a:ext cx="10425" cy="10450"/>
              </a:xfrm>
              <a:custGeom>
                <a:rect b="b" l="l" r="r" t="t"/>
                <a:pathLst>
                  <a:path extrusionOk="0" h="418" w="417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18"/>
              <p:cNvSpPr/>
              <p:nvPr/>
            </p:nvSpPr>
            <p:spPr>
              <a:xfrm>
                <a:off x="3513025" y="588975"/>
                <a:ext cx="18300" cy="18300"/>
              </a:xfrm>
              <a:custGeom>
                <a:rect b="b" l="l" r="r" t="t"/>
                <a:pathLst>
                  <a:path extrusionOk="0" h="732" w="732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18"/>
              <p:cNvSpPr/>
              <p:nvPr/>
            </p:nvSpPr>
            <p:spPr>
              <a:xfrm>
                <a:off x="3046675" y="353650"/>
                <a:ext cx="18225" cy="18225"/>
              </a:xfrm>
              <a:custGeom>
                <a:rect b="b" l="l" r="r" t="t"/>
                <a:pathLst>
                  <a:path extrusionOk="0" h="729" w="729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18"/>
              <p:cNvSpPr/>
              <p:nvPr/>
            </p:nvSpPr>
            <p:spPr>
              <a:xfrm>
                <a:off x="3635525" y="746225"/>
                <a:ext cx="13900" cy="13000"/>
              </a:xfrm>
              <a:custGeom>
                <a:rect b="b" l="l" r="r" t="t"/>
                <a:pathLst>
                  <a:path extrusionOk="0" h="520" w="556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18"/>
              <p:cNvSpPr/>
              <p:nvPr/>
            </p:nvSpPr>
            <p:spPr>
              <a:xfrm>
                <a:off x="3680675" y="866075"/>
                <a:ext cx="6075" cy="5225"/>
              </a:xfrm>
              <a:custGeom>
                <a:rect b="b" l="l" r="r" t="t"/>
                <a:pathLst>
                  <a:path extrusionOk="0" h="209" w="243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18"/>
              <p:cNvSpPr/>
              <p:nvPr/>
            </p:nvSpPr>
            <p:spPr>
              <a:xfrm>
                <a:off x="3614675" y="940750"/>
                <a:ext cx="7800" cy="7825"/>
              </a:xfrm>
              <a:custGeom>
                <a:rect b="b" l="l" r="r" t="t"/>
                <a:pathLst>
                  <a:path extrusionOk="0" h="313" w="312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18"/>
              <p:cNvSpPr/>
              <p:nvPr/>
            </p:nvSpPr>
            <p:spPr>
              <a:xfrm>
                <a:off x="3370600" y="819175"/>
                <a:ext cx="7875" cy="7800"/>
              </a:xfrm>
              <a:custGeom>
                <a:rect b="b" l="l" r="r" t="t"/>
                <a:pathLst>
                  <a:path extrusionOk="0" h="312" w="315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18"/>
              <p:cNvSpPr/>
              <p:nvPr/>
            </p:nvSpPr>
            <p:spPr>
              <a:xfrm>
                <a:off x="3692825" y="971125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18"/>
              <p:cNvSpPr/>
              <p:nvPr/>
            </p:nvSpPr>
            <p:spPr>
              <a:xfrm>
                <a:off x="3678025" y="584675"/>
                <a:ext cx="11350" cy="10450"/>
              </a:xfrm>
              <a:custGeom>
                <a:rect b="b" l="l" r="r" t="t"/>
                <a:pathLst>
                  <a:path extrusionOk="0" h="418" w="454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18"/>
              <p:cNvSpPr/>
              <p:nvPr/>
            </p:nvSpPr>
            <p:spPr>
              <a:xfrm>
                <a:off x="3508725" y="484775"/>
                <a:ext cx="5225" cy="5225"/>
              </a:xfrm>
              <a:custGeom>
                <a:rect b="b" l="l" r="r" t="t"/>
                <a:pathLst>
                  <a:path extrusionOk="0" h="209" w="209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18"/>
              <p:cNvSpPr/>
              <p:nvPr/>
            </p:nvSpPr>
            <p:spPr>
              <a:xfrm>
                <a:off x="3587700" y="488250"/>
                <a:ext cx="7875" cy="8700"/>
              </a:xfrm>
              <a:custGeom>
                <a:rect b="b" l="l" r="r" t="t"/>
                <a:pathLst>
                  <a:path extrusionOk="0" h="348" w="315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18"/>
              <p:cNvSpPr/>
              <p:nvPr/>
            </p:nvSpPr>
            <p:spPr>
              <a:xfrm>
                <a:off x="2590675" y="721900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18"/>
              <p:cNvSpPr/>
              <p:nvPr/>
            </p:nvSpPr>
            <p:spPr>
              <a:xfrm>
                <a:off x="2643700" y="910325"/>
                <a:ext cx="7800" cy="7875"/>
              </a:xfrm>
              <a:custGeom>
                <a:rect b="b" l="l" r="r" t="t"/>
                <a:pathLst>
                  <a:path extrusionOk="0" h="315" w="312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18"/>
              <p:cNvSpPr/>
              <p:nvPr/>
            </p:nvSpPr>
            <p:spPr>
              <a:xfrm>
                <a:off x="2628050" y="473500"/>
                <a:ext cx="13025" cy="13925"/>
              </a:xfrm>
              <a:custGeom>
                <a:rect b="b" l="l" r="r" t="t"/>
                <a:pathLst>
                  <a:path extrusionOk="0" h="557" w="521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18"/>
              <p:cNvSpPr/>
              <p:nvPr/>
            </p:nvSpPr>
            <p:spPr>
              <a:xfrm>
                <a:off x="2711425" y="423125"/>
                <a:ext cx="11300" cy="10450"/>
              </a:xfrm>
              <a:custGeom>
                <a:rect b="b" l="l" r="r" t="t"/>
                <a:pathLst>
                  <a:path extrusionOk="0" h="418" w="452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18"/>
              <p:cNvSpPr/>
              <p:nvPr/>
            </p:nvSpPr>
            <p:spPr>
              <a:xfrm>
                <a:off x="2823450" y="422225"/>
                <a:ext cx="7875" cy="7875"/>
              </a:xfrm>
              <a:custGeom>
                <a:rect b="b" l="l" r="r" t="t"/>
                <a:pathLst>
                  <a:path extrusionOk="0" h="315" w="315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18"/>
              <p:cNvSpPr/>
              <p:nvPr/>
            </p:nvSpPr>
            <p:spPr>
              <a:xfrm>
                <a:off x="2628900" y="350175"/>
                <a:ext cx="24350" cy="23450"/>
              </a:xfrm>
              <a:custGeom>
                <a:rect b="b" l="l" r="r" t="t"/>
                <a:pathLst>
                  <a:path extrusionOk="0" h="938" w="974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18"/>
              <p:cNvSpPr/>
              <p:nvPr/>
            </p:nvSpPr>
            <p:spPr>
              <a:xfrm>
                <a:off x="2524675" y="617675"/>
                <a:ext cx="8700" cy="8725"/>
              </a:xfrm>
              <a:custGeom>
                <a:rect b="b" l="l" r="r" t="t"/>
                <a:pathLst>
                  <a:path extrusionOk="0" h="349" w="348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18"/>
              <p:cNvSpPr/>
              <p:nvPr/>
            </p:nvSpPr>
            <p:spPr>
              <a:xfrm>
                <a:off x="2675800" y="1010250"/>
                <a:ext cx="10450" cy="10425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18"/>
              <p:cNvSpPr/>
              <p:nvPr/>
            </p:nvSpPr>
            <p:spPr>
              <a:xfrm>
                <a:off x="3659825" y="425700"/>
                <a:ext cx="15675" cy="16575"/>
              </a:xfrm>
              <a:custGeom>
                <a:rect b="b" l="l" r="r" t="t"/>
                <a:pathLst>
                  <a:path extrusionOk="0" h="663" w="627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18"/>
              <p:cNvSpPr/>
              <p:nvPr/>
            </p:nvSpPr>
            <p:spPr>
              <a:xfrm>
                <a:off x="2648000" y="449175"/>
                <a:ext cx="31600" cy="26675"/>
              </a:xfrm>
              <a:custGeom>
                <a:rect b="b" l="l" r="r" t="t"/>
                <a:pathLst>
                  <a:path extrusionOk="0" h="1067" w="1264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18"/>
              <p:cNvSpPr/>
              <p:nvPr/>
            </p:nvSpPr>
            <p:spPr>
              <a:xfrm>
                <a:off x="3425350" y="388400"/>
                <a:ext cx="13000" cy="13025"/>
              </a:xfrm>
              <a:custGeom>
                <a:rect b="b" l="l" r="r" t="t"/>
                <a:pathLst>
                  <a:path extrusionOk="0" h="521" w="52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18"/>
              <p:cNvSpPr/>
              <p:nvPr/>
            </p:nvSpPr>
            <p:spPr>
              <a:xfrm>
                <a:off x="3446175" y="364000"/>
                <a:ext cx="30800" cy="26550"/>
              </a:xfrm>
              <a:custGeom>
                <a:rect b="b" l="l" r="r" t="t"/>
                <a:pathLst>
                  <a:path extrusionOk="0" h="1062" w="1232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18"/>
              <p:cNvSpPr/>
              <p:nvPr/>
            </p:nvSpPr>
            <p:spPr>
              <a:xfrm>
                <a:off x="3565125" y="564800"/>
                <a:ext cx="22600" cy="21175"/>
              </a:xfrm>
              <a:custGeom>
                <a:rect b="b" l="l" r="r" t="t"/>
                <a:pathLst>
                  <a:path extrusionOk="0" h="847" w="904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18"/>
              <p:cNvSpPr/>
              <p:nvPr/>
            </p:nvSpPr>
            <p:spPr>
              <a:xfrm>
                <a:off x="2581175" y="556825"/>
                <a:ext cx="23425" cy="20875"/>
              </a:xfrm>
              <a:custGeom>
                <a:rect b="b" l="l" r="r" t="t"/>
                <a:pathLst>
                  <a:path extrusionOk="0" h="835" w="937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18"/>
              <p:cNvSpPr/>
              <p:nvPr/>
            </p:nvSpPr>
            <p:spPr>
              <a:xfrm>
                <a:off x="2626325" y="995375"/>
                <a:ext cx="23450" cy="20950"/>
              </a:xfrm>
              <a:custGeom>
                <a:rect b="b" l="l" r="r" t="t"/>
                <a:pathLst>
                  <a:path extrusionOk="0" h="838" w="938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18"/>
              <p:cNvSpPr/>
              <p:nvPr/>
            </p:nvSpPr>
            <p:spPr>
              <a:xfrm>
                <a:off x="2681000" y="1163925"/>
                <a:ext cx="7875" cy="8700"/>
              </a:xfrm>
              <a:custGeom>
                <a:rect b="b" l="l" r="r" t="t"/>
                <a:pathLst>
                  <a:path extrusionOk="0" h="348" w="315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18"/>
              <p:cNvSpPr/>
              <p:nvPr/>
            </p:nvSpPr>
            <p:spPr>
              <a:xfrm>
                <a:off x="2713175" y="1264675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18"/>
              <p:cNvSpPr/>
              <p:nvPr/>
            </p:nvSpPr>
            <p:spPr>
              <a:xfrm>
                <a:off x="2663625" y="1249875"/>
                <a:ext cx="23525" cy="20875"/>
              </a:xfrm>
              <a:custGeom>
                <a:rect b="b" l="l" r="r" t="t"/>
                <a:pathLst>
                  <a:path extrusionOk="0" h="835" w="941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18"/>
              <p:cNvSpPr/>
              <p:nvPr/>
            </p:nvSpPr>
            <p:spPr>
              <a:xfrm>
                <a:off x="2814750" y="1231800"/>
                <a:ext cx="23500" cy="21175"/>
              </a:xfrm>
              <a:custGeom>
                <a:rect b="b" l="l" r="r" t="t"/>
                <a:pathLst>
                  <a:path extrusionOk="0" h="847" w="94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18"/>
              <p:cNvSpPr/>
              <p:nvPr/>
            </p:nvSpPr>
            <p:spPr>
              <a:xfrm>
                <a:off x="3113525" y="1375125"/>
                <a:ext cx="22600" cy="21550"/>
              </a:xfrm>
              <a:custGeom>
                <a:rect b="b" l="l" r="r" t="t"/>
                <a:pathLst>
                  <a:path extrusionOk="0" h="862" w="904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18"/>
              <p:cNvSpPr/>
              <p:nvPr/>
            </p:nvSpPr>
            <p:spPr>
              <a:xfrm>
                <a:off x="3361900" y="880350"/>
                <a:ext cx="23500" cy="21325"/>
              </a:xfrm>
              <a:custGeom>
                <a:rect b="b" l="l" r="r" t="t"/>
                <a:pathLst>
                  <a:path extrusionOk="0" h="853" w="94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18"/>
              <p:cNvSpPr/>
              <p:nvPr/>
            </p:nvSpPr>
            <p:spPr>
              <a:xfrm>
                <a:off x="3550400" y="589850"/>
                <a:ext cx="13025" cy="11750"/>
              </a:xfrm>
              <a:custGeom>
                <a:rect b="b" l="l" r="r" t="t"/>
                <a:pathLst>
                  <a:path extrusionOk="0" h="470" w="521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18"/>
              <p:cNvSpPr/>
              <p:nvPr/>
            </p:nvSpPr>
            <p:spPr>
              <a:xfrm>
                <a:off x="2611525" y="679325"/>
                <a:ext cx="13100" cy="11750"/>
              </a:xfrm>
              <a:custGeom>
                <a:rect b="b" l="l" r="r" t="t"/>
                <a:pathLst>
                  <a:path extrusionOk="0" h="470" w="524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18"/>
              <p:cNvSpPr/>
              <p:nvPr/>
            </p:nvSpPr>
            <p:spPr>
              <a:xfrm>
                <a:off x="2570750" y="649975"/>
                <a:ext cx="13000" cy="12150"/>
              </a:xfrm>
              <a:custGeom>
                <a:rect b="b" l="l" r="r" t="t"/>
                <a:pathLst>
                  <a:path extrusionOk="0" h="486" w="52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18"/>
              <p:cNvSpPr/>
              <p:nvPr/>
            </p:nvSpPr>
            <p:spPr>
              <a:xfrm>
                <a:off x="3485225" y="1249050"/>
                <a:ext cx="10450" cy="10425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18"/>
              <p:cNvSpPr/>
              <p:nvPr/>
            </p:nvSpPr>
            <p:spPr>
              <a:xfrm>
                <a:off x="3353225" y="1236050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18"/>
              <p:cNvSpPr/>
              <p:nvPr/>
            </p:nvSpPr>
            <p:spPr>
              <a:xfrm>
                <a:off x="2971075" y="1280300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18"/>
              <p:cNvSpPr/>
              <p:nvPr/>
            </p:nvSpPr>
            <p:spPr>
              <a:xfrm>
                <a:off x="3506975" y="1206650"/>
                <a:ext cx="12175" cy="12200"/>
              </a:xfrm>
              <a:custGeom>
                <a:rect b="b" l="l" r="r" t="t"/>
                <a:pathLst>
                  <a:path extrusionOk="0" h="488" w="487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18"/>
              <p:cNvSpPr/>
              <p:nvPr/>
            </p:nvSpPr>
            <p:spPr>
              <a:xfrm>
                <a:off x="3465300" y="1177425"/>
                <a:ext cx="13000" cy="12125"/>
              </a:xfrm>
              <a:custGeom>
                <a:rect b="b" l="l" r="r" t="t"/>
                <a:pathLst>
                  <a:path extrusionOk="0" h="485" w="52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18"/>
              <p:cNvSpPr/>
              <p:nvPr/>
            </p:nvSpPr>
            <p:spPr>
              <a:xfrm>
                <a:off x="3586875" y="511650"/>
                <a:ext cx="13025" cy="11775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18"/>
              <p:cNvSpPr/>
              <p:nvPr/>
            </p:nvSpPr>
            <p:spPr>
              <a:xfrm>
                <a:off x="2814750" y="337125"/>
                <a:ext cx="8725" cy="8700"/>
              </a:xfrm>
              <a:custGeom>
                <a:rect b="b" l="l" r="r" t="t"/>
                <a:pathLst>
                  <a:path extrusionOk="0" h="348" w="349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18"/>
              <p:cNvSpPr/>
              <p:nvPr/>
            </p:nvSpPr>
            <p:spPr>
              <a:xfrm>
                <a:off x="2886875" y="274600"/>
                <a:ext cx="16500" cy="16550"/>
              </a:xfrm>
              <a:custGeom>
                <a:rect b="b" l="l" r="r" t="t"/>
                <a:pathLst>
                  <a:path extrusionOk="0" h="662" w="66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18"/>
              <p:cNvSpPr/>
              <p:nvPr/>
            </p:nvSpPr>
            <p:spPr>
              <a:xfrm>
                <a:off x="2814750" y="360550"/>
                <a:ext cx="13100" cy="11775"/>
              </a:xfrm>
              <a:custGeom>
                <a:rect b="b" l="l" r="r" t="t"/>
                <a:pathLst>
                  <a:path extrusionOk="0" h="471" w="524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18"/>
              <p:cNvSpPr/>
              <p:nvPr/>
            </p:nvSpPr>
            <p:spPr>
              <a:xfrm>
                <a:off x="3173475" y="406600"/>
                <a:ext cx="5225" cy="5225"/>
              </a:xfrm>
              <a:custGeom>
                <a:rect b="b" l="l" r="r" t="t"/>
                <a:pathLst>
                  <a:path extrusionOk="0" h="209" w="209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18"/>
              <p:cNvSpPr/>
              <p:nvPr/>
            </p:nvSpPr>
            <p:spPr>
              <a:xfrm>
                <a:off x="3332375" y="290225"/>
                <a:ext cx="5225" cy="5225"/>
              </a:xfrm>
              <a:custGeom>
                <a:rect b="b" l="l" r="r" t="t"/>
                <a:pathLst>
                  <a:path extrusionOk="0" h="209" w="209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18"/>
              <p:cNvSpPr/>
              <p:nvPr/>
            </p:nvSpPr>
            <p:spPr>
              <a:xfrm>
                <a:off x="3252475" y="410075"/>
                <a:ext cx="7875" cy="8700"/>
              </a:xfrm>
              <a:custGeom>
                <a:rect b="b" l="l" r="r" t="t"/>
                <a:pathLst>
                  <a:path extrusionOk="0" h="348" w="315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18"/>
              <p:cNvSpPr/>
              <p:nvPr/>
            </p:nvSpPr>
            <p:spPr>
              <a:xfrm>
                <a:off x="3174300" y="291125"/>
                <a:ext cx="8725" cy="7800"/>
              </a:xfrm>
              <a:custGeom>
                <a:rect b="b" l="l" r="r" t="t"/>
                <a:pathLst>
                  <a:path extrusionOk="0" h="312" w="349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18"/>
              <p:cNvSpPr/>
              <p:nvPr/>
            </p:nvSpPr>
            <p:spPr>
              <a:xfrm>
                <a:off x="3251650" y="433500"/>
                <a:ext cx="13000" cy="11775"/>
              </a:xfrm>
              <a:custGeom>
                <a:rect b="b" l="l" r="r" t="t"/>
                <a:pathLst>
                  <a:path extrusionOk="0" h="471" w="52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18"/>
              <p:cNvSpPr/>
              <p:nvPr/>
            </p:nvSpPr>
            <p:spPr>
              <a:xfrm>
                <a:off x="3001525" y="238075"/>
                <a:ext cx="13000" cy="11775"/>
              </a:xfrm>
              <a:custGeom>
                <a:rect b="b" l="l" r="r" t="t"/>
                <a:pathLst>
                  <a:path extrusionOk="0" h="471" w="52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18"/>
              <p:cNvSpPr/>
              <p:nvPr/>
            </p:nvSpPr>
            <p:spPr>
              <a:xfrm>
                <a:off x="3329800" y="871425"/>
                <a:ext cx="13025" cy="11975"/>
              </a:xfrm>
              <a:custGeom>
                <a:rect b="b" l="l" r="r" t="t"/>
                <a:pathLst>
                  <a:path extrusionOk="0" h="479" w="521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18"/>
              <p:cNvSpPr/>
              <p:nvPr/>
            </p:nvSpPr>
            <p:spPr>
              <a:xfrm>
                <a:off x="3656350" y="710775"/>
                <a:ext cx="13025" cy="12150"/>
              </a:xfrm>
              <a:custGeom>
                <a:rect b="b" l="l" r="r" t="t"/>
                <a:pathLst>
                  <a:path extrusionOk="0" h="486" w="521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18"/>
              <p:cNvSpPr/>
              <p:nvPr/>
            </p:nvSpPr>
            <p:spPr>
              <a:xfrm>
                <a:off x="3354950" y="914000"/>
                <a:ext cx="12200" cy="12150"/>
              </a:xfrm>
              <a:custGeom>
                <a:rect b="b" l="l" r="r" t="t"/>
                <a:pathLst>
                  <a:path extrusionOk="0" h="486" w="488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18"/>
              <p:cNvSpPr/>
              <p:nvPr/>
            </p:nvSpPr>
            <p:spPr>
              <a:xfrm>
                <a:off x="3649400" y="838225"/>
                <a:ext cx="13025" cy="11775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8" name="Google Shape;1838;p18"/>
            <p:cNvGrpSpPr/>
            <p:nvPr/>
          </p:nvGrpSpPr>
          <p:grpSpPr>
            <a:xfrm rot="10800000">
              <a:off x="5297971" y="58692"/>
              <a:ext cx="3840097" cy="2558635"/>
              <a:chOff x="235225" y="2771600"/>
              <a:chExt cx="3133750" cy="2088000"/>
            </a:xfrm>
          </p:grpSpPr>
          <p:sp>
            <p:nvSpPr>
              <p:cNvPr id="1839" name="Google Shape;1839;p18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rect b="b" l="l" r="r" t="t"/>
                <a:pathLst>
                  <a:path extrusionOk="0" h="1029" w="15612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18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rect b="b" l="l" r="r" t="t"/>
                <a:pathLst>
                  <a:path extrusionOk="0" h="73376" w="51975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18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rect b="b" l="l" r="r" t="t"/>
                <a:pathLst>
                  <a:path extrusionOk="0" h="83520" w="125234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18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rect b="b" l="l" r="r" t="t"/>
                <a:pathLst>
                  <a:path extrusionOk="0" h="2873" w="2944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18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rect b="b" l="l" r="r" t="t"/>
                <a:pathLst>
                  <a:path extrusionOk="0" h="76606" w="59664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44" name="Google Shape;1844;p18"/>
            <p:cNvSpPr/>
            <p:nvPr/>
          </p:nvSpPr>
          <p:spPr>
            <a:xfrm flipH="1" rot="10800000">
              <a:off x="7725354" y="4664761"/>
              <a:ext cx="1398984" cy="543375"/>
            </a:xfrm>
            <a:custGeom>
              <a:rect b="b" l="l" r="r" t="t"/>
              <a:pathLst>
                <a:path extrusionOk="0" h="9850" w="2536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45" name="Google Shape;1845;p18"/>
            <p:cNvGrpSpPr/>
            <p:nvPr/>
          </p:nvGrpSpPr>
          <p:grpSpPr>
            <a:xfrm rot="10800000">
              <a:off x="-5933" y="3588286"/>
              <a:ext cx="3189300" cy="1619850"/>
              <a:chOff x="4185675" y="845125"/>
              <a:chExt cx="3189300" cy="1619850"/>
            </a:xfrm>
          </p:grpSpPr>
          <p:sp>
            <p:nvSpPr>
              <p:cNvPr id="1846" name="Google Shape;1846;p18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rect b="b" l="l" r="r" t="t"/>
                <a:pathLst>
                  <a:path extrusionOk="0" h="64794" w="127572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18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rect b="b" l="l" r="r" t="t"/>
                <a:pathLst>
                  <a:path extrusionOk="0" h="23195" w="4896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18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rect b="b" l="l" r="r" t="t"/>
                <a:pathLst>
                  <a:path extrusionOk="0" h="28712" w="14262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49" name="Google Shape;1849;p18"/>
          <p:cNvSpPr txBox="1"/>
          <p:nvPr>
            <p:ph type="title"/>
          </p:nvPr>
        </p:nvSpPr>
        <p:spPr>
          <a:xfrm>
            <a:off x="2952375" y="792400"/>
            <a:ext cx="36771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50" name="Google Shape;1850;p18"/>
          <p:cNvSpPr txBox="1"/>
          <p:nvPr/>
        </p:nvSpPr>
        <p:spPr>
          <a:xfrm>
            <a:off x="901075" y="3134675"/>
            <a:ext cx="7529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b="1" lang="en" sz="1500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including icons</a:t>
            </a:r>
            <a:endParaRPr sz="15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by </a:t>
            </a:r>
            <a:r>
              <a:rPr b="1" lang="en" sz="1500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b="1" lang="en" sz="1500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5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851" name="Google Shape;1851;p18"/>
          <p:cNvSpPr txBox="1"/>
          <p:nvPr>
            <p:ph idx="1" type="subTitle"/>
          </p:nvPr>
        </p:nvSpPr>
        <p:spPr>
          <a:xfrm>
            <a:off x="713275" y="4135975"/>
            <a:ext cx="7717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2" name="Google Shape;1852;p18"/>
          <p:cNvSpPr txBox="1"/>
          <p:nvPr>
            <p:ph idx="2" type="subTitle"/>
          </p:nvPr>
        </p:nvSpPr>
        <p:spPr>
          <a:xfrm>
            <a:off x="713225" y="1444825"/>
            <a:ext cx="7717500" cy="9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5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8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9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855" name="Google Shape;1855;p19"/>
          <p:cNvSpPr txBox="1"/>
          <p:nvPr>
            <p:ph idx="1" type="subTitle"/>
          </p:nvPr>
        </p:nvSpPr>
        <p:spPr>
          <a:xfrm>
            <a:off x="724075" y="1553050"/>
            <a:ext cx="38409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856" name="Google Shape;1856;p19"/>
          <p:cNvSpPr txBox="1"/>
          <p:nvPr>
            <p:ph idx="2" type="subTitle"/>
          </p:nvPr>
        </p:nvSpPr>
        <p:spPr>
          <a:xfrm>
            <a:off x="4566700" y="1804375"/>
            <a:ext cx="3840600" cy="27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19"/>
          <p:cNvSpPr txBox="1"/>
          <p:nvPr>
            <p:ph idx="3" type="subTitle"/>
          </p:nvPr>
        </p:nvSpPr>
        <p:spPr>
          <a:xfrm>
            <a:off x="724075" y="1804377"/>
            <a:ext cx="3840900" cy="27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8" name="Google Shape;1858;p19"/>
          <p:cNvSpPr txBox="1"/>
          <p:nvPr>
            <p:ph idx="4" type="subTitle"/>
          </p:nvPr>
        </p:nvSpPr>
        <p:spPr>
          <a:xfrm>
            <a:off x="4564974" y="1553050"/>
            <a:ext cx="3840900" cy="2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1859" name="Google Shape;1859;p19"/>
          <p:cNvGrpSpPr/>
          <p:nvPr/>
        </p:nvGrpSpPr>
        <p:grpSpPr>
          <a:xfrm flipH="1">
            <a:off x="10" y="3399552"/>
            <a:ext cx="3931697" cy="1741540"/>
            <a:chOff x="1076310" y="3270752"/>
            <a:chExt cx="3931697" cy="1741540"/>
          </a:xfrm>
        </p:grpSpPr>
        <p:sp>
          <p:nvSpPr>
            <p:cNvPr id="1860" name="Google Shape;1860;p19"/>
            <p:cNvSpPr/>
            <p:nvPr/>
          </p:nvSpPr>
          <p:spPr>
            <a:xfrm>
              <a:off x="3402350" y="3871800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61" name="Google Shape;1861;p19"/>
            <p:cNvGrpSpPr/>
            <p:nvPr/>
          </p:nvGrpSpPr>
          <p:grpSpPr>
            <a:xfrm rot="-5400000">
              <a:off x="2177753" y="2169309"/>
              <a:ext cx="1715384" cy="3918269"/>
              <a:chOff x="10706378" y="539509"/>
              <a:chExt cx="1715384" cy="3918269"/>
            </a:xfrm>
          </p:grpSpPr>
          <p:sp>
            <p:nvSpPr>
              <p:cNvPr id="1862" name="Google Shape;1862;p19"/>
              <p:cNvSpPr/>
              <p:nvPr/>
            </p:nvSpPr>
            <p:spPr>
              <a:xfrm flipH="1" rot="10800000">
                <a:off x="10962050" y="4005280"/>
                <a:ext cx="61635" cy="61635"/>
              </a:xfrm>
              <a:custGeom>
                <a:rect b="b" l="l" r="r" t="t"/>
                <a:pathLst>
                  <a:path extrusionOk="0" h="729" w="729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19"/>
              <p:cNvSpPr/>
              <p:nvPr/>
            </p:nvSpPr>
            <p:spPr>
              <a:xfrm flipH="1" rot="10800000">
                <a:off x="12057532" y="2466178"/>
                <a:ext cx="26632" cy="26379"/>
              </a:xfrm>
              <a:custGeom>
                <a:rect b="b" l="l" r="r" t="t"/>
                <a:pathLst>
                  <a:path extrusionOk="0" h="312" w="315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19"/>
              <p:cNvSpPr/>
              <p:nvPr/>
            </p:nvSpPr>
            <p:spPr>
              <a:xfrm flipH="1" rot="10800000">
                <a:off x="12242691" y="3905345"/>
                <a:ext cx="43965" cy="44049"/>
              </a:xfrm>
              <a:custGeom>
                <a:rect b="b" l="l" r="r" t="t"/>
                <a:pathLst>
                  <a:path extrusionOk="0" h="521" w="52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19"/>
              <p:cNvSpPr/>
              <p:nvPr/>
            </p:nvSpPr>
            <p:spPr>
              <a:xfrm flipH="1" rot="10800000">
                <a:off x="12313119" y="3942123"/>
                <a:ext cx="104163" cy="89789"/>
              </a:xfrm>
              <a:custGeom>
                <a:rect b="b" l="l" r="r" t="t"/>
                <a:pathLst>
                  <a:path extrusionOk="0" h="1062" w="1232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19"/>
              <p:cNvSpPr/>
              <p:nvPr/>
            </p:nvSpPr>
            <p:spPr>
              <a:xfrm flipH="1" rot="10800000">
                <a:off x="11188130" y="539509"/>
                <a:ext cx="76431" cy="72880"/>
              </a:xfrm>
              <a:custGeom>
                <a:rect b="b" l="l" r="r" t="t"/>
                <a:pathLst>
                  <a:path extrusionOk="0" h="862" w="904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19"/>
              <p:cNvSpPr/>
              <p:nvPr/>
            </p:nvSpPr>
            <p:spPr>
              <a:xfrm flipH="1" rot="10800000">
                <a:off x="12028109" y="2213550"/>
                <a:ext cx="79475" cy="72119"/>
              </a:xfrm>
              <a:custGeom>
                <a:rect b="b" l="l" r="r" t="t"/>
                <a:pathLst>
                  <a:path extrusionOk="0" h="853" w="94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19"/>
              <p:cNvSpPr/>
              <p:nvPr/>
            </p:nvSpPr>
            <p:spPr>
              <a:xfrm flipH="1" rot="10800000">
                <a:off x="11998771" y="1047386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19"/>
              <p:cNvSpPr/>
              <p:nvPr/>
            </p:nvSpPr>
            <p:spPr>
              <a:xfrm flipH="1" rot="10800000">
                <a:off x="10706378" y="897737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19"/>
              <p:cNvSpPr/>
              <p:nvPr/>
            </p:nvSpPr>
            <p:spPr>
              <a:xfrm flipH="1" rot="10800000">
                <a:off x="12377798" y="1239985"/>
                <a:ext cx="43965" cy="41006"/>
              </a:xfrm>
              <a:custGeom>
                <a:rect b="b" l="l" r="r" t="t"/>
                <a:pathLst>
                  <a:path extrusionOk="0" h="485" w="52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19"/>
              <p:cNvSpPr/>
              <p:nvPr/>
            </p:nvSpPr>
            <p:spPr>
              <a:xfrm flipH="1" rot="10800000">
                <a:off x="11390875" y="3870173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19"/>
              <p:cNvSpPr/>
              <p:nvPr/>
            </p:nvSpPr>
            <p:spPr>
              <a:xfrm flipH="1" rot="10800000">
                <a:off x="11928258" y="4263742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19"/>
              <p:cNvSpPr/>
              <p:nvPr/>
            </p:nvSpPr>
            <p:spPr>
              <a:xfrm flipH="1" rot="10800000">
                <a:off x="11658045" y="3846669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19"/>
              <p:cNvSpPr/>
              <p:nvPr/>
            </p:nvSpPr>
            <p:spPr>
              <a:xfrm flipH="1" rot="10800000">
                <a:off x="11393665" y="4251990"/>
                <a:ext cx="29507" cy="26379"/>
              </a:xfrm>
              <a:custGeom>
                <a:rect b="b" l="l" r="r" t="t"/>
                <a:pathLst>
                  <a:path extrusionOk="0" h="312" w="349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19"/>
              <p:cNvSpPr/>
              <p:nvPr/>
            </p:nvSpPr>
            <p:spPr>
              <a:xfrm flipH="1" rot="10800000">
                <a:off x="11655255" y="3757049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19"/>
              <p:cNvSpPr/>
              <p:nvPr/>
            </p:nvSpPr>
            <p:spPr>
              <a:xfrm flipH="1" rot="10800000">
                <a:off x="10809357" y="4417957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19"/>
              <p:cNvSpPr/>
              <p:nvPr/>
            </p:nvSpPr>
            <p:spPr>
              <a:xfrm flipH="1" rot="10800000">
                <a:off x="11919550" y="2275354"/>
                <a:ext cx="44049" cy="40498"/>
              </a:xfrm>
              <a:custGeom>
                <a:rect b="b" l="l" r="r" t="t"/>
                <a:pathLst>
                  <a:path extrusionOk="0" h="479" w="521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19"/>
              <p:cNvSpPr/>
              <p:nvPr/>
            </p:nvSpPr>
            <p:spPr>
              <a:xfrm flipH="1" rot="10800000">
                <a:off x="12004605" y="2130778"/>
                <a:ext cx="41259" cy="41090"/>
              </a:xfrm>
              <a:custGeom>
                <a:rect b="b" l="l" r="r" t="t"/>
                <a:pathLst>
                  <a:path extrusionOk="0" h="486" w="488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79" name="Google Shape;1879;p19"/>
          <p:cNvSpPr/>
          <p:nvPr/>
        </p:nvSpPr>
        <p:spPr>
          <a:xfrm flipH="1">
            <a:off x="7178590" y="0"/>
            <a:ext cx="1965410" cy="1314283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0" name="Google Shape;1880;p19"/>
          <p:cNvGrpSpPr/>
          <p:nvPr/>
        </p:nvGrpSpPr>
        <p:grpSpPr>
          <a:xfrm rot="-5400000">
            <a:off x="6873526" y="1007415"/>
            <a:ext cx="3277907" cy="1263055"/>
            <a:chOff x="1766764" y="-4125385"/>
            <a:chExt cx="3277907" cy="1263055"/>
          </a:xfrm>
        </p:grpSpPr>
        <p:sp>
          <p:nvSpPr>
            <p:cNvPr id="1881" name="Google Shape;1881;p19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9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9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9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9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9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9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9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9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9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9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9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9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9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9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9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9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9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9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9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9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9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9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9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9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9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7" name="Google Shape;1907;p19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1908" name="Google Shape;1908;p19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9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9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9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9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9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9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9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9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9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9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9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9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9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9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9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9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9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9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9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9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9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9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9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9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9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9"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5" name="Google Shape;1935;p20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936" name="Google Shape;1936;p20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0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0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0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0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0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0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0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0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0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0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0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0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0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0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0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0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0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0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0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0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0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0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0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0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0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0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0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0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0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0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0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0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0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0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0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0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0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0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0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0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0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0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0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0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0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0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0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0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0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0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0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0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0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0" name="Google Shape;1990;p20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1991" name="Google Shape;1991;p20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0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0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0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0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6" name="Google Shape;1996;p20"/>
          <p:cNvGrpSpPr/>
          <p:nvPr/>
        </p:nvGrpSpPr>
        <p:grpSpPr>
          <a:xfrm flipH="1" rot="-5400000">
            <a:off x="-784725" y="2727175"/>
            <a:ext cx="3189300" cy="1619850"/>
            <a:chOff x="4185675" y="845125"/>
            <a:chExt cx="3189300" cy="1619850"/>
          </a:xfrm>
        </p:grpSpPr>
        <p:sp>
          <p:nvSpPr>
            <p:cNvPr id="1997" name="Google Shape;1997;p20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0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0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0" name="Google Shape;2000;p20"/>
          <p:cNvSpPr txBox="1"/>
          <p:nvPr>
            <p:ph idx="1" type="subTitle"/>
          </p:nvPr>
        </p:nvSpPr>
        <p:spPr>
          <a:xfrm>
            <a:off x="810250" y="2737275"/>
            <a:ext cx="1788900" cy="1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1" name="Google Shape;2001;p20"/>
          <p:cNvSpPr txBox="1"/>
          <p:nvPr>
            <p:ph idx="2" type="subTitle"/>
          </p:nvPr>
        </p:nvSpPr>
        <p:spPr>
          <a:xfrm>
            <a:off x="810250" y="2957301"/>
            <a:ext cx="1788900" cy="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2" name="Google Shape;2002;p20"/>
          <p:cNvSpPr txBox="1"/>
          <p:nvPr>
            <p:ph idx="3" type="subTitle"/>
          </p:nvPr>
        </p:nvSpPr>
        <p:spPr>
          <a:xfrm>
            <a:off x="2722139" y="2737275"/>
            <a:ext cx="17922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3" name="Google Shape;2003;p20"/>
          <p:cNvSpPr txBox="1"/>
          <p:nvPr>
            <p:ph idx="4" type="subTitle"/>
          </p:nvPr>
        </p:nvSpPr>
        <p:spPr>
          <a:xfrm>
            <a:off x="2722141" y="2957301"/>
            <a:ext cx="1789800" cy="8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4" name="Google Shape;2004;p20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5" name="Google Shape;2005;p20"/>
          <p:cNvSpPr txBox="1"/>
          <p:nvPr>
            <p:ph idx="5" type="subTitle"/>
          </p:nvPr>
        </p:nvSpPr>
        <p:spPr>
          <a:xfrm>
            <a:off x="4632077" y="2737286"/>
            <a:ext cx="17922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6" name="Google Shape;2006;p20"/>
          <p:cNvSpPr txBox="1"/>
          <p:nvPr>
            <p:ph idx="6" type="subTitle"/>
          </p:nvPr>
        </p:nvSpPr>
        <p:spPr>
          <a:xfrm>
            <a:off x="4634482" y="2957301"/>
            <a:ext cx="1789800" cy="8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7" name="Google Shape;2007;p20"/>
          <p:cNvSpPr txBox="1"/>
          <p:nvPr>
            <p:ph idx="7" type="subTitle"/>
          </p:nvPr>
        </p:nvSpPr>
        <p:spPr>
          <a:xfrm>
            <a:off x="6544416" y="2737286"/>
            <a:ext cx="17922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8" name="Google Shape;2008;p20"/>
          <p:cNvSpPr txBox="1"/>
          <p:nvPr>
            <p:ph idx="8" type="subTitle"/>
          </p:nvPr>
        </p:nvSpPr>
        <p:spPr>
          <a:xfrm>
            <a:off x="6546823" y="2957301"/>
            <a:ext cx="1789800" cy="8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/>
          <p:nvPr>
            <p:ph type="title"/>
          </p:nvPr>
        </p:nvSpPr>
        <p:spPr>
          <a:xfrm>
            <a:off x="2416650" y="2088256"/>
            <a:ext cx="4310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5" name="Google Shape;145;p3"/>
          <p:cNvSpPr txBox="1"/>
          <p:nvPr>
            <p:ph hasCustomPrompt="1" idx="2" type="title"/>
          </p:nvPr>
        </p:nvSpPr>
        <p:spPr>
          <a:xfrm>
            <a:off x="4060050" y="1612250"/>
            <a:ext cx="10239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6" name="Google Shape;146;p3"/>
          <p:cNvSpPr txBox="1"/>
          <p:nvPr>
            <p:ph idx="1" type="subTitle"/>
          </p:nvPr>
        </p:nvSpPr>
        <p:spPr>
          <a:xfrm>
            <a:off x="2416650" y="2734539"/>
            <a:ext cx="4310700" cy="8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"/>
          <p:cNvSpPr/>
          <p:nvPr/>
        </p:nvSpPr>
        <p:spPr>
          <a:xfrm>
            <a:off x="0" y="0"/>
            <a:ext cx="3448062" cy="2305785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"/>
          <p:cNvSpPr/>
          <p:nvPr/>
        </p:nvSpPr>
        <p:spPr>
          <a:xfrm rot="10800000">
            <a:off x="-26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"/>
          <p:cNvSpPr/>
          <p:nvPr/>
        </p:nvSpPr>
        <p:spPr>
          <a:xfrm flipH="1">
            <a:off x="13729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"/>
          <p:cNvSpPr/>
          <p:nvPr/>
        </p:nvSpPr>
        <p:spPr>
          <a:xfrm>
            <a:off x="5905501" y="2793747"/>
            <a:ext cx="3245871" cy="2349753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"/>
          <p:cNvSpPr/>
          <p:nvPr/>
        </p:nvSpPr>
        <p:spPr>
          <a:xfrm>
            <a:off x="7545725" y="4003000"/>
            <a:ext cx="1605658" cy="1140492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"/>
          <p:cNvSpPr/>
          <p:nvPr/>
        </p:nvSpPr>
        <p:spPr>
          <a:xfrm rot="-5400000">
            <a:off x="7242794" y="327957"/>
            <a:ext cx="2223230" cy="1579186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"/>
          <p:cNvSpPr/>
          <p:nvPr/>
        </p:nvSpPr>
        <p:spPr>
          <a:xfrm flipH="1" rot="10800000">
            <a:off x="-13316" y="3126092"/>
            <a:ext cx="3025768" cy="2023351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"/>
          <p:cNvSpPr/>
          <p:nvPr/>
        </p:nvSpPr>
        <p:spPr>
          <a:xfrm rot="10800000">
            <a:off x="-13308" y="4132062"/>
            <a:ext cx="2619371" cy="1017382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3"/>
          <p:cNvGrpSpPr/>
          <p:nvPr/>
        </p:nvGrpSpPr>
        <p:grpSpPr>
          <a:xfrm rot="10800000">
            <a:off x="5290591" y="0"/>
            <a:ext cx="3840097" cy="2558635"/>
            <a:chOff x="235225" y="2771600"/>
            <a:chExt cx="3133750" cy="2088000"/>
          </a:xfrm>
        </p:grpSpPr>
        <p:sp>
          <p:nvSpPr>
            <p:cNvPr id="156" name="Google Shape;156;p3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62" name="Google Shape;162;p3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3"/>
          <p:cNvGrpSpPr/>
          <p:nvPr/>
        </p:nvGrpSpPr>
        <p:grpSpPr>
          <a:xfrm>
            <a:off x="5212442" y="3609126"/>
            <a:ext cx="3918269" cy="1521517"/>
            <a:chOff x="1302767" y="-2641999"/>
            <a:chExt cx="3918269" cy="1521517"/>
          </a:xfrm>
        </p:grpSpPr>
        <p:sp>
          <p:nvSpPr>
            <p:cNvPr id="217" name="Google Shape;217;p3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3"/>
          <p:cNvGrpSpPr/>
          <p:nvPr/>
        </p:nvGrpSpPr>
        <p:grpSpPr>
          <a:xfrm>
            <a:off x="5212442" y="5926"/>
            <a:ext cx="3918269" cy="1521517"/>
            <a:chOff x="1302767" y="-2641999"/>
            <a:chExt cx="3918269" cy="1521517"/>
          </a:xfrm>
        </p:grpSpPr>
        <p:sp>
          <p:nvSpPr>
            <p:cNvPr id="231" name="Google Shape;231;p3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3"/>
          <p:cNvSpPr/>
          <p:nvPr/>
        </p:nvSpPr>
        <p:spPr>
          <a:xfrm flipH="1">
            <a:off x="-13314" y="4415703"/>
            <a:ext cx="1716064" cy="727104"/>
          </a:xfrm>
          <a:custGeom>
            <a:rect b="b" l="l" r="r" t="t"/>
            <a:pathLst>
              <a:path extrusionOk="0" h="6430" w="15176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21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1" name="Google Shape;2011;p21"/>
          <p:cNvSpPr txBox="1"/>
          <p:nvPr>
            <p:ph idx="1" type="body"/>
          </p:nvPr>
        </p:nvSpPr>
        <p:spPr>
          <a:xfrm>
            <a:off x="1664725" y="1616400"/>
            <a:ext cx="5826300" cy="19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1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grpSp>
        <p:nvGrpSpPr>
          <p:cNvPr id="2012" name="Google Shape;2012;p21"/>
          <p:cNvGrpSpPr/>
          <p:nvPr/>
        </p:nvGrpSpPr>
        <p:grpSpPr>
          <a:xfrm flipH="1">
            <a:off x="10" y="2729122"/>
            <a:ext cx="3931697" cy="2414389"/>
            <a:chOff x="1076310" y="2571747"/>
            <a:chExt cx="3931697" cy="2414389"/>
          </a:xfrm>
        </p:grpSpPr>
        <p:sp>
          <p:nvSpPr>
            <p:cNvPr id="2013" name="Google Shape;2013;p21"/>
            <p:cNvSpPr/>
            <p:nvPr/>
          </p:nvSpPr>
          <p:spPr>
            <a:xfrm>
              <a:off x="1762126" y="2571747"/>
              <a:ext cx="3245871" cy="2349753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14" name="Google Shape;2014;p21"/>
            <p:cNvGrpSpPr/>
            <p:nvPr/>
          </p:nvGrpSpPr>
          <p:grpSpPr>
            <a:xfrm rot="-5400000">
              <a:off x="2177753" y="2169309"/>
              <a:ext cx="1715384" cy="3918269"/>
              <a:chOff x="10706378" y="539509"/>
              <a:chExt cx="1715384" cy="3918269"/>
            </a:xfrm>
          </p:grpSpPr>
          <p:sp>
            <p:nvSpPr>
              <p:cNvPr id="2015" name="Google Shape;2015;p21"/>
              <p:cNvSpPr/>
              <p:nvPr/>
            </p:nvSpPr>
            <p:spPr>
              <a:xfrm flipH="1" rot="10800000">
                <a:off x="12377798" y="1239985"/>
                <a:ext cx="43965" cy="41006"/>
              </a:xfrm>
              <a:custGeom>
                <a:rect b="b" l="l" r="r" t="t"/>
                <a:pathLst>
                  <a:path extrusionOk="0" h="485" w="52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21"/>
              <p:cNvSpPr/>
              <p:nvPr/>
            </p:nvSpPr>
            <p:spPr>
              <a:xfrm flipH="1" rot="10800000">
                <a:off x="12313119" y="3942123"/>
                <a:ext cx="104163" cy="89789"/>
              </a:xfrm>
              <a:custGeom>
                <a:rect b="b" l="l" r="r" t="t"/>
                <a:pathLst>
                  <a:path extrusionOk="0" h="1062" w="1232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21"/>
              <p:cNvSpPr/>
              <p:nvPr/>
            </p:nvSpPr>
            <p:spPr>
              <a:xfrm flipH="1" rot="10800000">
                <a:off x="12242691" y="3905345"/>
                <a:ext cx="43965" cy="44049"/>
              </a:xfrm>
              <a:custGeom>
                <a:rect b="b" l="l" r="r" t="t"/>
                <a:pathLst>
                  <a:path extrusionOk="0" h="521" w="52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21"/>
              <p:cNvSpPr/>
              <p:nvPr/>
            </p:nvSpPr>
            <p:spPr>
              <a:xfrm flipH="1" rot="10800000">
                <a:off x="12057532" y="2466178"/>
                <a:ext cx="26632" cy="26379"/>
              </a:xfrm>
              <a:custGeom>
                <a:rect b="b" l="l" r="r" t="t"/>
                <a:pathLst>
                  <a:path extrusionOk="0" h="312" w="315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21"/>
              <p:cNvSpPr/>
              <p:nvPr/>
            </p:nvSpPr>
            <p:spPr>
              <a:xfrm flipH="1" rot="10800000">
                <a:off x="12028109" y="2213550"/>
                <a:ext cx="79475" cy="72119"/>
              </a:xfrm>
              <a:custGeom>
                <a:rect b="b" l="l" r="r" t="t"/>
                <a:pathLst>
                  <a:path extrusionOk="0" h="853" w="94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21"/>
              <p:cNvSpPr/>
              <p:nvPr/>
            </p:nvSpPr>
            <p:spPr>
              <a:xfrm flipH="1" rot="10800000">
                <a:off x="12004605" y="2130778"/>
                <a:ext cx="41259" cy="41090"/>
              </a:xfrm>
              <a:custGeom>
                <a:rect b="b" l="l" r="r" t="t"/>
                <a:pathLst>
                  <a:path extrusionOk="0" h="486" w="488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21"/>
              <p:cNvSpPr/>
              <p:nvPr/>
            </p:nvSpPr>
            <p:spPr>
              <a:xfrm flipH="1" rot="10800000">
                <a:off x="11998771" y="1047386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21"/>
              <p:cNvSpPr/>
              <p:nvPr/>
            </p:nvSpPr>
            <p:spPr>
              <a:xfrm flipH="1" rot="10800000">
                <a:off x="11928258" y="4263742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21"/>
              <p:cNvSpPr/>
              <p:nvPr/>
            </p:nvSpPr>
            <p:spPr>
              <a:xfrm flipH="1" rot="10800000">
                <a:off x="11919550" y="2275354"/>
                <a:ext cx="44049" cy="40498"/>
              </a:xfrm>
              <a:custGeom>
                <a:rect b="b" l="l" r="r" t="t"/>
                <a:pathLst>
                  <a:path extrusionOk="0" h="479" w="521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21"/>
              <p:cNvSpPr/>
              <p:nvPr/>
            </p:nvSpPr>
            <p:spPr>
              <a:xfrm flipH="1" rot="10800000">
                <a:off x="11658045" y="3846669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21"/>
              <p:cNvSpPr/>
              <p:nvPr/>
            </p:nvSpPr>
            <p:spPr>
              <a:xfrm flipH="1" rot="10800000">
                <a:off x="11655255" y="3757049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21"/>
              <p:cNvSpPr/>
              <p:nvPr/>
            </p:nvSpPr>
            <p:spPr>
              <a:xfrm flipH="1" rot="10800000">
                <a:off x="11393665" y="4251990"/>
                <a:ext cx="29507" cy="26379"/>
              </a:xfrm>
              <a:custGeom>
                <a:rect b="b" l="l" r="r" t="t"/>
                <a:pathLst>
                  <a:path extrusionOk="0" h="312" w="349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21"/>
              <p:cNvSpPr/>
              <p:nvPr/>
            </p:nvSpPr>
            <p:spPr>
              <a:xfrm flipH="1" rot="10800000">
                <a:off x="11390875" y="3870173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21"/>
              <p:cNvSpPr/>
              <p:nvPr/>
            </p:nvSpPr>
            <p:spPr>
              <a:xfrm flipH="1" rot="10800000">
                <a:off x="11188130" y="539509"/>
                <a:ext cx="76431" cy="72880"/>
              </a:xfrm>
              <a:custGeom>
                <a:rect b="b" l="l" r="r" t="t"/>
                <a:pathLst>
                  <a:path extrusionOk="0" h="862" w="904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21"/>
              <p:cNvSpPr/>
              <p:nvPr/>
            </p:nvSpPr>
            <p:spPr>
              <a:xfrm flipH="1" rot="10800000">
                <a:off x="10962050" y="4005280"/>
                <a:ext cx="61635" cy="61635"/>
              </a:xfrm>
              <a:custGeom>
                <a:rect b="b" l="l" r="r" t="t"/>
                <a:pathLst>
                  <a:path extrusionOk="0" h="729" w="729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21"/>
              <p:cNvSpPr/>
              <p:nvPr/>
            </p:nvSpPr>
            <p:spPr>
              <a:xfrm flipH="1" rot="10800000">
                <a:off x="10809357" y="4417957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21"/>
              <p:cNvSpPr/>
              <p:nvPr/>
            </p:nvSpPr>
            <p:spPr>
              <a:xfrm flipH="1" rot="10800000">
                <a:off x="10706378" y="897737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32" name="Google Shape;2032;p21"/>
            <p:cNvSpPr/>
            <p:nvPr/>
          </p:nvSpPr>
          <p:spPr>
            <a:xfrm>
              <a:off x="3402350" y="3781000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3" name="Google Shape;2033;p21"/>
          <p:cNvGrpSpPr/>
          <p:nvPr/>
        </p:nvGrpSpPr>
        <p:grpSpPr>
          <a:xfrm rot="-5400000">
            <a:off x="-1007424" y="1007415"/>
            <a:ext cx="3277907" cy="1263055"/>
            <a:chOff x="1766764" y="-4125385"/>
            <a:chExt cx="3277907" cy="1263055"/>
          </a:xfrm>
        </p:grpSpPr>
        <p:sp>
          <p:nvSpPr>
            <p:cNvPr id="2034" name="Google Shape;2034;p21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1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1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1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1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1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1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1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1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1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1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1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1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1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1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1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1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1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1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1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1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1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1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1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1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1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22"/>
          <p:cNvSpPr txBox="1"/>
          <p:nvPr>
            <p:ph type="title"/>
          </p:nvPr>
        </p:nvSpPr>
        <p:spPr>
          <a:xfrm>
            <a:off x="720000" y="1701825"/>
            <a:ext cx="385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2062" name="Google Shape;2062;p22"/>
          <p:cNvSpPr txBox="1"/>
          <p:nvPr>
            <p:ph hasCustomPrompt="1" idx="2" type="title"/>
          </p:nvPr>
        </p:nvSpPr>
        <p:spPr>
          <a:xfrm>
            <a:off x="713125" y="1371275"/>
            <a:ext cx="38583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063" name="Google Shape;2063;p22"/>
          <p:cNvSpPr txBox="1"/>
          <p:nvPr>
            <p:ph idx="1" type="subTitle"/>
          </p:nvPr>
        </p:nvSpPr>
        <p:spPr>
          <a:xfrm>
            <a:off x="4571999" y="1701825"/>
            <a:ext cx="3858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22"/>
          <p:cNvSpPr txBox="1"/>
          <p:nvPr>
            <p:ph hasCustomPrompt="1" idx="3" type="title"/>
          </p:nvPr>
        </p:nvSpPr>
        <p:spPr>
          <a:xfrm>
            <a:off x="4571999" y="1371275"/>
            <a:ext cx="38583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065" name="Google Shape;2065;p22"/>
          <p:cNvSpPr txBox="1"/>
          <p:nvPr>
            <p:ph idx="4" type="subTitle"/>
          </p:nvPr>
        </p:nvSpPr>
        <p:spPr>
          <a:xfrm>
            <a:off x="2642550" y="3468706"/>
            <a:ext cx="385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6" name="Google Shape;2066;p22"/>
          <p:cNvSpPr txBox="1"/>
          <p:nvPr>
            <p:ph hasCustomPrompt="1" idx="5" type="title"/>
          </p:nvPr>
        </p:nvSpPr>
        <p:spPr>
          <a:xfrm>
            <a:off x="2327100" y="3019100"/>
            <a:ext cx="44898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067" name="Google Shape;2067;p22"/>
          <p:cNvSpPr/>
          <p:nvPr/>
        </p:nvSpPr>
        <p:spPr>
          <a:xfrm rot="10800000">
            <a:off x="-26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22"/>
          <p:cNvSpPr/>
          <p:nvPr/>
        </p:nvSpPr>
        <p:spPr>
          <a:xfrm flipH="1">
            <a:off x="13729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22"/>
          <p:cNvSpPr/>
          <p:nvPr/>
        </p:nvSpPr>
        <p:spPr>
          <a:xfrm>
            <a:off x="5905501" y="2793747"/>
            <a:ext cx="3245871" cy="2349753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22"/>
          <p:cNvSpPr/>
          <p:nvPr/>
        </p:nvSpPr>
        <p:spPr>
          <a:xfrm>
            <a:off x="7545725" y="4003000"/>
            <a:ext cx="1605658" cy="1140492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22"/>
          <p:cNvSpPr/>
          <p:nvPr/>
        </p:nvSpPr>
        <p:spPr>
          <a:xfrm rot="-5400000">
            <a:off x="7242794" y="327957"/>
            <a:ext cx="2223230" cy="1579186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22"/>
          <p:cNvSpPr/>
          <p:nvPr/>
        </p:nvSpPr>
        <p:spPr>
          <a:xfrm flipH="1" rot="10800000">
            <a:off x="-13316" y="3126092"/>
            <a:ext cx="3025768" cy="2023351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22"/>
          <p:cNvSpPr/>
          <p:nvPr/>
        </p:nvSpPr>
        <p:spPr>
          <a:xfrm rot="10800000">
            <a:off x="-13308" y="4132062"/>
            <a:ext cx="2619371" cy="1017382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4" name="Google Shape;2074;p22"/>
          <p:cNvGrpSpPr/>
          <p:nvPr/>
        </p:nvGrpSpPr>
        <p:grpSpPr>
          <a:xfrm rot="10800000">
            <a:off x="5290591" y="0"/>
            <a:ext cx="3840097" cy="2558635"/>
            <a:chOff x="235225" y="2771600"/>
            <a:chExt cx="3133750" cy="2088000"/>
          </a:xfrm>
        </p:grpSpPr>
        <p:sp>
          <p:nvSpPr>
            <p:cNvPr id="2075" name="Google Shape;2075;p22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2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2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2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2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0" name="Google Shape;2080;p22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081" name="Google Shape;2081;p22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2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2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2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2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2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2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2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2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2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2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2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2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2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2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2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2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2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2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2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2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2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2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2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2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2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2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2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2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2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2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2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2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2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2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2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2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2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2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2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2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2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2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2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2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2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2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2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2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2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2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2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2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2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5" name="Google Shape;2135;p22"/>
          <p:cNvGrpSpPr/>
          <p:nvPr/>
        </p:nvGrpSpPr>
        <p:grpSpPr>
          <a:xfrm>
            <a:off x="5212442" y="3609126"/>
            <a:ext cx="3918269" cy="1521517"/>
            <a:chOff x="1302767" y="-2641999"/>
            <a:chExt cx="3918269" cy="1521517"/>
          </a:xfrm>
        </p:grpSpPr>
        <p:sp>
          <p:nvSpPr>
            <p:cNvPr id="2136" name="Google Shape;2136;p22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2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2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2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2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2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2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2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2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2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2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2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2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9" name="Google Shape;2149;p22"/>
          <p:cNvGrpSpPr/>
          <p:nvPr/>
        </p:nvGrpSpPr>
        <p:grpSpPr>
          <a:xfrm>
            <a:off x="5212442" y="5926"/>
            <a:ext cx="3918269" cy="1521517"/>
            <a:chOff x="1302767" y="-2641999"/>
            <a:chExt cx="3918269" cy="1521517"/>
          </a:xfrm>
        </p:grpSpPr>
        <p:sp>
          <p:nvSpPr>
            <p:cNvPr id="2150" name="Google Shape;2150;p22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2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2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2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2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2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2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2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2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2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2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2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2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3" name="Google Shape;2163;p22"/>
          <p:cNvSpPr/>
          <p:nvPr/>
        </p:nvSpPr>
        <p:spPr>
          <a:xfrm flipH="1">
            <a:off x="-13314" y="4415703"/>
            <a:ext cx="1716064" cy="727104"/>
          </a:xfrm>
          <a:custGeom>
            <a:rect b="b" l="l" r="r" t="t"/>
            <a:pathLst>
              <a:path extrusionOk="0" h="6430" w="15176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4" name="Google Shape;2164;p22"/>
          <p:cNvGrpSpPr/>
          <p:nvPr/>
        </p:nvGrpSpPr>
        <p:grpSpPr>
          <a:xfrm rot="-5400000">
            <a:off x="5178623" y="1191409"/>
            <a:ext cx="3985907" cy="3918269"/>
            <a:chOff x="2524675" y="238075"/>
            <a:chExt cx="1178600" cy="1158600"/>
          </a:xfrm>
        </p:grpSpPr>
        <p:sp>
          <p:nvSpPr>
            <p:cNvPr id="2165" name="Google Shape;2165;p22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2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2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2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2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2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2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2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2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2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2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2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2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2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2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2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2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2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2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2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2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2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2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2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2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2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2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2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2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2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2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2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2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2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2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2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2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2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2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2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2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2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2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2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2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2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2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2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2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2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2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2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2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2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2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23"/>
          <p:cNvSpPr txBox="1"/>
          <p:nvPr>
            <p:ph type="title"/>
          </p:nvPr>
        </p:nvSpPr>
        <p:spPr>
          <a:xfrm>
            <a:off x="3134400" y="2871000"/>
            <a:ext cx="2875200" cy="4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21" name="Google Shape;2221;p23"/>
          <p:cNvSpPr txBox="1"/>
          <p:nvPr>
            <p:ph idx="1" type="subTitle"/>
          </p:nvPr>
        </p:nvSpPr>
        <p:spPr>
          <a:xfrm>
            <a:off x="1231050" y="1809525"/>
            <a:ext cx="66819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2222" name="Google Shape;2222;p23"/>
          <p:cNvSpPr/>
          <p:nvPr/>
        </p:nvSpPr>
        <p:spPr>
          <a:xfrm>
            <a:off x="-25" y="0"/>
            <a:ext cx="2421450" cy="1619240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23"/>
          <p:cNvSpPr/>
          <p:nvPr/>
        </p:nvSpPr>
        <p:spPr>
          <a:xfrm rot="10800000">
            <a:off x="-26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23"/>
          <p:cNvSpPr/>
          <p:nvPr/>
        </p:nvSpPr>
        <p:spPr>
          <a:xfrm flipH="1">
            <a:off x="13729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5" name="Google Shape;2225;p23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226" name="Google Shape;2226;p23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3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3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3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3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3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3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3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3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3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3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3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3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3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3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3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3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3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3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3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3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3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3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3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3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3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3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3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3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3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3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3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3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3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3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3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3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3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3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3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3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3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3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3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3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3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3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3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3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3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3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3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3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3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0" name="Google Shape;2280;p23"/>
          <p:cNvGrpSpPr/>
          <p:nvPr/>
        </p:nvGrpSpPr>
        <p:grpSpPr>
          <a:xfrm flipH="1">
            <a:off x="5287722" y="1942450"/>
            <a:ext cx="3853412" cy="3206994"/>
            <a:chOff x="-13316" y="1942450"/>
            <a:chExt cx="3853412" cy="3206994"/>
          </a:xfrm>
        </p:grpSpPr>
        <p:grpSp>
          <p:nvGrpSpPr>
            <p:cNvPr id="2281" name="Google Shape;2281;p23"/>
            <p:cNvGrpSpPr/>
            <p:nvPr/>
          </p:nvGrpSpPr>
          <p:grpSpPr>
            <a:xfrm flipH="1" rot="-5400000">
              <a:off x="-784725" y="2727175"/>
              <a:ext cx="3189300" cy="1619850"/>
              <a:chOff x="4185675" y="845125"/>
              <a:chExt cx="3189300" cy="1619850"/>
            </a:xfrm>
          </p:grpSpPr>
          <p:sp>
            <p:nvSpPr>
              <p:cNvPr id="2282" name="Google Shape;2282;p23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rect b="b" l="l" r="r" t="t"/>
                <a:pathLst>
                  <a:path extrusionOk="0" h="64794" w="127572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23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rect b="b" l="l" r="r" t="t"/>
                <a:pathLst>
                  <a:path extrusionOk="0" h="23195" w="4896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23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rect b="b" l="l" r="r" t="t"/>
                <a:pathLst>
                  <a:path extrusionOk="0" h="28712" w="14262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85" name="Google Shape;2285;p23"/>
            <p:cNvSpPr/>
            <p:nvPr/>
          </p:nvSpPr>
          <p:spPr>
            <a:xfrm rot="5400000">
              <a:off x="-335338" y="3242300"/>
              <a:ext cx="2223230" cy="1579186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3"/>
            <p:cNvSpPr/>
            <p:nvPr/>
          </p:nvSpPr>
          <p:spPr>
            <a:xfrm flipH="1">
              <a:off x="0" y="4239925"/>
              <a:ext cx="2132607" cy="903576"/>
            </a:xfrm>
            <a:custGeom>
              <a:rect b="b" l="l" r="r" t="t"/>
              <a:pathLst>
                <a:path extrusionOk="0" h="6430" w="15176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87" name="Google Shape;2287;p23"/>
            <p:cNvGrpSpPr/>
            <p:nvPr/>
          </p:nvGrpSpPr>
          <p:grpSpPr>
            <a:xfrm>
              <a:off x="-1" y="2590808"/>
              <a:ext cx="3840097" cy="2558635"/>
              <a:chOff x="235225" y="2771600"/>
              <a:chExt cx="3133750" cy="2088000"/>
            </a:xfrm>
          </p:grpSpPr>
          <p:sp>
            <p:nvSpPr>
              <p:cNvPr id="2288" name="Google Shape;2288;p23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rect b="b" l="l" r="r" t="t"/>
                <a:pathLst>
                  <a:path extrusionOk="0" h="1029" w="15612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23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rect b="b" l="l" r="r" t="t"/>
                <a:pathLst>
                  <a:path extrusionOk="0" h="73376" w="51975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23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rect b="b" l="l" r="r" t="t"/>
                <a:pathLst>
                  <a:path extrusionOk="0" h="83520" w="125234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23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rect b="b" l="l" r="r" t="t"/>
                <a:pathLst>
                  <a:path extrusionOk="0" h="2873" w="2944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23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rect b="b" l="l" r="r" t="t"/>
                <a:pathLst>
                  <a:path extrusionOk="0" h="76606" w="59664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93" name="Google Shape;2293;p23"/>
          <p:cNvGrpSpPr/>
          <p:nvPr/>
        </p:nvGrpSpPr>
        <p:grpSpPr>
          <a:xfrm>
            <a:off x="5158098" y="1231184"/>
            <a:ext cx="3985907" cy="3918269"/>
            <a:chOff x="2524675" y="238075"/>
            <a:chExt cx="1178600" cy="1158600"/>
          </a:xfrm>
        </p:grpSpPr>
        <p:sp>
          <p:nvSpPr>
            <p:cNvPr id="2294" name="Google Shape;2294;p23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3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3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3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3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3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3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3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3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3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3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3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3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3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3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3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3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3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3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3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3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3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3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3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3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3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3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3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3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3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3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3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3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3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3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3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3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3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3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3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3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3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3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3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3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3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3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3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3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3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3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3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3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3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8" name="Google Shape;2348;p23"/>
          <p:cNvGrpSpPr/>
          <p:nvPr/>
        </p:nvGrpSpPr>
        <p:grpSpPr>
          <a:xfrm>
            <a:off x="-26" y="2571758"/>
            <a:ext cx="3840097" cy="2558635"/>
            <a:chOff x="235225" y="2771600"/>
            <a:chExt cx="3133750" cy="2088000"/>
          </a:xfrm>
        </p:grpSpPr>
        <p:sp>
          <p:nvSpPr>
            <p:cNvPr id="2349" name="Google Shape;2349;p23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3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3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3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3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4" name="Google Shape;2354;p23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2355" name="Google Shape;2355;p23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3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3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3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3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24"/>
          <p:cNvSpPr txBox="1"/>
          <p:nvPr>
            <p:ph type="title"/>
          </p:nvPr>
        </p:nvSpPr>
        <p:spPr>
          <a:xfrm>
            <a:off x="715650" y="1814525"/>
            <a:ext cx="3849600" cy="5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62" name="Google Shape;2362;p24"/>
          <p:cNvSpPr txBox="1"/>
          <p:nvPr>
            <p:ph idx="1" type="subTitle"/>
          </p:nvPr>
        </p:nvSpPr>
        <p:spPr>
          <a:xfrm>
            <a:off x="713250" y="2335428"/>
            <a:ext cx="3852000" cy="10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63" name="Google Shape;2363;p24"/>
          <p:cNvGrpSpPr/>
          <p:nvPr/>
        </p:nvGrpSpPr>
        <p:grpSpPr>
          <a:xfrm>
            <a:off x="13724" y="2571758"/>
            <a:ext cx="3840097" cy="2558635"/>
            <a:chOff x="235225" y="2771600"/>
            <a:chExt cx="3133750" cy="2088000"/>
          </a:xfrm>
        </p:grpSpPr>
        <p:sp>
          <p:nvSpPr>
            <p:cNvPr id="2364" name="Google Shape;2364;p24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4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4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4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4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9" name="Google Shape;2369;p24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2370" name="Google Shape;2370;p24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4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4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4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4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5" name="Google Shape;2375;p24"/>
          <p:cNvGrpSpPr/>
          <p:nvPr/>
        </p:nvGrpSpPr>
        <p:grpSpPr>
          <a:xfrm>
            <a:off x="39701" y="3880440"/>
            <a:ext cx="3277907" cy="1263055"/>
            <a:chOff x="1766764" y="-4125385"/>
            <a:chExt cx="3277907" cy="1263055"/>
          </a:xfrm>
        </p:grpSpPr>
        <p:sp>
          <p:nvSpPr>
            <p:cNvPr id="2376" name="Google Shape;2376;p24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4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4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4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4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4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4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4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4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4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4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4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4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4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4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4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4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4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4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4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4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4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4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4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4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4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2" name="Google Shape;2402;p24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2403" name="Google Shape;2403;p24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4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4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4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4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4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4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4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4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4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4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4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4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4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4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4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4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4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4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4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4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4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4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4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4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4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9" name="Google Shape;2429;p24"/>
          <p:cNvGrpSpPr/>
          <p:nvPr/>
        </p:nvGrpSpPr>
        <p:grpSpPr>
          <a:xfrm rot="-5400000">
            <a:off x="6873526" y="1007415"/>
            <a:ext cx="3277907" cy="1263055"/>
            <a:chOff x="1766764" y="-4125385"/>
            <a:chExt cx="3277907" cy="1263055"/>
          </a:xfrm>
        </p:grpSpPr>
        <p:sp>
          <p:nvSpPr>
            <p:cNvPr id="2430" name="Google Shape;2430;p24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4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4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4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4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4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4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4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4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4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4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4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4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4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4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4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4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4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4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4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4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4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4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4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4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4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25"/>
          <p:cNvSpPr txBox="1"/>
          <p:nvPr>
            <p:ph type="title"/>
          </p:nvPr>
        </p:nvSpPr>
        <p:spPr>
          <a:xfrm>
            <a:off x="4592325" y="1810512"/>
            <a:ext cx="3849600" cy="5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58" name="Google Shape;2458;p25"/>
          <p:cNvSpPr txBox="1"/>
          <p:nvPr>
            <p:ph idx="1" type="subTitle"/>
          </p:nvPr>
        </p:nvSpPr>
        <p:spPr>
          <a:xfrm>
            <a:off x="4589925" y="2333796"/>
            <a:ext cx="3852000" cy="10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59" name="Google Shape;2459;p25"/>
          <p:cNvGrpSpPr/>
          <p:nvPr/>
        </p:nvGrpSpPr>
        <p:grpSpPr>
          <a:xfrm flipH="1">
            <a:off x="5303899" y="2571758"/>
            <a:ext cx="3840097" cy="2558635"/>
            <a:chOff x="235225" y="2771600"/>
            <a:chExt cx="3133750" cy="2088000"/>
          </a:xfrm>
        </p:grpSpPr>
        <p:sp>
          <p:nvSpPr>
            <p:cNvPr id="2460" name="Google Shape;2460;p25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5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5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5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5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5" name="Google Shape;2465;p25"/>
          <p:cNvGrpSpPr/>
          <p:nvPr/>
        </p:nvGrpSpPr>
        <p:grpSpPr>
          <a:xfrm flipH="1" rot="10800000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2466" name="Google Shape;2466;p25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5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5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5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5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1" name="Google Shape;2471;p25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2472" name="Google Shape;2472;p25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5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5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5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5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5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5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5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5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5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5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5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5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5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5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5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5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5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5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5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5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5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5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5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5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5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8" name="Google Shape;2498;p25"/>
          <p:cNvGrpSpPr/>
          <p:nvPr/>
        </p:nvGrpSpPr>
        <p:grpSpPr>
          <a:xfrm>
            <a:off x="5866101" y="3880440"/>
            <a:ext cx="3277907" cy="1263055"/>
            <a:chOff x="1766764" y="-4125385"/>
            <a:chExt cx="3277907" cy="1263055"/>
          </a:xfrm>
        </p:grpSpPr>
        <p:sp>
          <p:nvSpPr>
            <p:cNvPr id="2499" name="Google Shape;2499;p25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5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5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5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5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5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5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5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5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5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5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5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5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5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5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5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5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5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5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5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5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5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5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5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5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5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15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26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7" name="Google Shape;2527;p26"/>
          <p:cNvSpPr txBox="1"/>
          <p:nvPr>
            <p:ph idx="1" type="body"/>
          </p:nvPr>
        </p:nvSpPr>
        <p:spPr>
          <a:xfrm>
            <a:off x="1890750" y="3027963"/>
            <a:ext cx="53625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5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28" name="Google Shape;2528;p26"/>
          <p:cNvSpPr/>
          <p:nvPr/>
        </p:nvSpPr>
        <p:spPr>
          <a:xfrm flipH="1">
            <a:off x="6722555" y="0"/>
            <a:ext cx="2421450" cy="1619240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26"/>
          <p:cNvSpPr/>
          <p:nvPr/>
        </p:nvSpPr>
        <p:spPr>
          <a:xfrm flipH="1" rot="10800000">
            <a:off x="7105633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rgbClr val="51BF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26"/>
          <p:cNvSpPr/>
          <p:nvPr/>
        </p:nvSpPr>
        <p:spPr>
          <a:xfrm>
            <a:off x="7731266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1" name="Google Shape;2531;p26"/>
          <p:cNvGrpSpPr/>
          <p:nvPr/>
        </p:nvGrpSpPr>
        <p:grpSpPr>
          <a:xfrm flipH="1" rot="10800000">
            <a:off x="-16" y="8"/>
            <a:ext cx="3840097" cy="2558635"/>
            <a:chOff x="235225" y="2771600"/>
            <a:chExt cx="3133750" cy="2088000"/>
          </a:xfrm>
        </p:grpSpPr>
        <p:sp>
          <p:nvSpPr>
            <p:cNvPr id="2532" name="Google Shape;2532;p26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6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6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6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6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7" name="Google Shape;2537;p26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2538" name="Google Shape;2538;p26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6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6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6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6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6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6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6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6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6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6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6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6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6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6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6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6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6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6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6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6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6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6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6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6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6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6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6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6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6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6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6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6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6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6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6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6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6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6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6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6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6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6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6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6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6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6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6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6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6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6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6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6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6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2" name="Google Shape;2592;p26"/>
          <p:cNvGrpSpPr/>
          <p:nvPr/>
        </p:nvGrpSpPr>
        <p:grpSpPr>
          <a:xfrm flipH="1">
            <a:off x="-26" y="1231184"/>
            <a:ext cx="3985907" cy="3918269"/>
            <a:chOff x="2524675" y="238075"/>
            <a:chExt cx="1178600" cy="1158600"/>
          </a:xfrm>
        </p:grpSpPr>
        <p:sp>
          <p:nvSpPr>
            <p:cNvPr id="2593" name="Google Shape;2593;p26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6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6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6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6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6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6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6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6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6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6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6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6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6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6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6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6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26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6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6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6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6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6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6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6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6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6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6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6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6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6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6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6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6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6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6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6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6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6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6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6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6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6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6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6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6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6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6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6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6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6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6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6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6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27"/>
          <p:cNvSpPr/>
          <p:nvPr/>
        </p:nvSpPr>
        <p:spPr>
          <a:xfrm rot="10800000">
            <a:off x="-26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27"/>
          <p:cNvSpPr/>
          <p:nvPr/>
        </p:nvSpPr>
        <p:spPr>
          <a:xfrm flipH="1">
            <a:off x="13729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27"/>
          <p:cNvSpPr/>
          <p:nvPr/>
        </p:nvSpPr>
        <p:spPr>
          <a:xfrm>
            <a:off x="5905501" y="2793747"/>
            <a:ext cx="3245871" cy="2349753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27"/>
          <p:cNvSpPr/>
          <p:nvPr/>
        </p:nvSpPr>
        <p:spPr>
          <a:xfrm>
            <a:off x="7545725" y="4003000"/>
            <a:ext cx="1605658" cy="1140492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27"/>
          <p:cNvSpPr/>
          <p:nvPr/>
        </p:nvSpPr>
        <p:spPr>
          <a:xfrm rot="-5400000">
            <a:off x="7242794" y="327957"/>
            <a:ext cx="2223230" cy="1579186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27"/>
          <p:cNvSpPr/>
          <p:nvPr/>
        </p:nvSpPr>
        <p:spPr>
          <a:xfrm flipH="1" rot="10800000">
            <a:off x="-13316" y="3126092"/>
            <a:ext cx="3025768" cy="2023351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27"/>
          <p:cNvSpPr/>
          <p:nvPr/>
        </p:nvSpPr>
        <p:spPr>
          <a:xfrm rot="10800000">
            <a:off x="-13308" y="4132062"/>
            <a:ext cx="2619371" cy="1017382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5" name="Google Shape;2655;p27"/>
          <p:cNvGrpSpPr/>
          <p:nvPr/>
        </p:nvGrpSpPr>
        <p:grpSpPr>
          <a:xfrm rot="10800000">
            <a:off x="5290591" y="0"/>
            <a:ext cx="3840097" cy="2558635"/>
            <a:chOff x="235225" y="2771600"/>
            <a:chExt cx="3133750" cy="2088000"/>
          </a:xfrm>
        </p:grpSpPr>
        <p:sp>
          <p:nvSpPr>
            <p:cNvPr id="2656" name="Google Shape;2656;p27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7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7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7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7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1" name="Google Shape;2661;p27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662" name="Google Shape;2662;p27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7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7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7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7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7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7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7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7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7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27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27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7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7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7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7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7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7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7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7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7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7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7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7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7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7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7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7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7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7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7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7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7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7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7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7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7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7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7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7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7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7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7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7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7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7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7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7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7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7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7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7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7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7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6" name="Google Shape;2716;p27"/>
          <p:cNvGrpSpPr/>
          <p:nvPr/>
        </p:nvGrpSpPr>
        <p:grpSpPr>
          <a:xfrm>
            <a:off x="5212442" y="3609126"/>
            <a:ext cx="3918269" cy="1521517"/>
            <a:chOff x="1302767" y="-2641999"/>
            <a:chExt cx="3918269" cy="1521517"/>
          </a:xfrm>
        </p:grpSpPr>
        <p:sp>
          <p:nvSpPr>
            <p:cNvPr id="2717" name="Google Shape;2717;p27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7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7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7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7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7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7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27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27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27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27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7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7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0" name="Google Shape;2730;p27"/>
          <p:cNvGrpSpPr/>
          <p:nvPr/>
        </p:nvGrpSpPr>
        <p:grpSpPr>
          <a:xfrm>
            <a:off x="5212442" y="5926"/>
            <a:ext cx="3918269" cy="1521517"/>
            <a:chOff x="1302767" y="-2641999"/>
            <a:chExt cx="3918269" cy="1521517"/>
          </a:xfrm>
        </p:grpSpPr>
        <p:sp>
          <p:nvSpPr>
            <p:cNvPr id="2731" name="Google Shape;2731;p27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7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7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7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7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27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7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7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7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27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27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27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27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4" name="Google Shape;2744;p27"/>
          <p:cNvSpPr/>
          <p:nvPr/>
        </p:nvSpPr>
        <p:spPr>
          <a:xfrm flipH="1">
            <a:off x="-13314" y="4415703"/>
            <a:ext cx="1716064" cy="727104"/>
          </a:xfrm>
          <a:custGeom>
            <a:rect b="b" l="l" r="r" t="t"/>
            <a:pathLst>
              <a:path extrusionOk="0" h="6430" w="15176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5" name="Google Shape;2745;p27"/>
          <p:cNvGrpSpPr/>
          <p:nvPr/>
        </p:nvGrpSpPr>
        <p:grpSpPr>
          <a:xfrm rot="-5400000">
            <a:off x="5178623" y="1191409"/>
            <a:ext cx="3985907" cy="3918269"/>
            <a:chOff x="2524675" y="238075"/>
            <a:chExt cx="1178600" cy="1158600"/>
          </a:xfrm>
        </p:grpSpPr>
        <p:sp>
          <p:nvSpPr>
            <p:cNvPr id="2746" name="Google Shape;2746;p27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27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27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27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27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27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27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7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7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27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27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27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27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27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27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27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27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27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27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27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27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27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27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27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27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27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27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27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27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27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27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27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27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27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27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27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27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27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27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27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27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27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27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27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27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7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27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27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27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27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27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27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27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27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7"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p28"/>
          <p:cNvSpPr/>
          <p:nvPr/>
        </p:nvSpPr>
        <p:spPr>
          <a:xfrm flipH="1">
            <a:off x="6722555" y="0"/>
            <a:ext cx="2421450" cy="1619240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2" name="Google Shape;2802;p28"/>
          <p:cNvSpPr/>
          <p:nvPr/>
        </p:nvSpPr>
        <p:spPr>
          <a:xfrm flipH="1" rot="10800000">
            <a:off x="7105633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rgbClr val="51BF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3" name="Google Shape;2803;p28"/>
          <p:cNvSpPr/>
          <p:nvPr/>
        </p:nvSpPr>
        <p:spPr>
          <a:xfrm>
            <a:off x="7731266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4" name="Google Shape;2804;p28"/>
          <p:cNvGrpSpPr/>
          <p:nvPr/>
        </p:nvGrpSpPr>
        <p:grpSpPr>
          <a:xfrm flipH="1" rot="10800000">
            <a:off x="-16" y="8"/>
            <a:ext cx="3840097" cy="2558635"/>
            <a:chOff x="235225" y="2771600"/>
            <a:chExt cx="3133750" cy="2088000"/>
          </a:xfrm>
        </p:grpSpPr>
        <p:sp>
          <p:nvSpPr>
            <p:cNvPr id="2805" name="Google Shape;2805;p28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28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28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28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28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0" name="Google Shape;2810;p28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2811" name="Google Shape;2811;p28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28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28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28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28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28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28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28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28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28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28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28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28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28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28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28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28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28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28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28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28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28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28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28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28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28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28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28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28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28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28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28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28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28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28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28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28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28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28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28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28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28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28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28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28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28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28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28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28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28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28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28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28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28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5" name="Google Shape;2865;p28"/>
          <p:cNvGrpSpPr/>
          <p:nvPr/>
        </p:nvGrpSpPr>
        <p:grpSpPr>
          <a:xfrm flipH="1">
            <a:off x="-26" y="1231184"/>
            <a:ext cx="3985907" cy="3918269"/>
            <a:chOff x="2524675" y="238075"/>
            <a:chExt cx="1178600" cy="1158600"/>
          </a:xfrm>
        </p:grpSpPr>
        <p:sp>
          <p:nvSpPr>
            <p:cNvPr id="2866" name="Google Shape;2866;p28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28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28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28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28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28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28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28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28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28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28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28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28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28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28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28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28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28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28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28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28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28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28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28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28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8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8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8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8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8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8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8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8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8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8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28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28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28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28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28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28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28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28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28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28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28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28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28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28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28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28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28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8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8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8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1" name="Google Shape;2921;p29"/>
          <p:cNvGrpSpPr/>
          <p:nvPr/>
        </p:nvGrpSpPr>
        <p:grpSpPr>
          <a:xfrm flipH="1">
            <a:off x="10" y="3399552"/>
            <a:ext cx="3931697" cy="1741540"/>
            <a:chOff x="1076310" y="3270752"/>
            <a:chExt cx="3931697" cy="1741540"/>
          </a:xfrm>
        </p:grpSpPr>
        <p:sp>
          <p:nvSpPr>
            <p:cNvPr id="2922" name="Google Shape;2922;p29"/>
            <p:cNvSpPr/>
            <p:nvPr/>
          </p:nvSpPr>
          <p:spPr>
            <a:xfrm>
              <a:off x="3402350" y="3871800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23" name="Google Shape;2923;p29"/>
            <p:cNvGrpSpPr/>
            <p:nvPr/>
          </p:nvGrpSpPr>
          <p:grpSpPr>
            <a:xfrm rot="-5400000">
              <a:off x="2177753" y="2169309"/>
              <a:ext cx="1715384" cy="3918269"/>
              <a:chOff x="10706378" y="539509"/>
              <a:chExt cx="1715384" cy="3918269"/>
            </a:xfrm>
          </p:grpSpPr>
          <p:sp>
            <p:nvSpPr>
              <p:cNvPr id="2924" name="Google Shape;2924;p29"/>
              <p:cNvSpPr/>
              <p:nvPr/>
            </p:nvSpPr>
            <p:spPr>
              <a:xfrm flipH="1" rot="10800000">
                <a:off x="10962050" y="4005280"/>
                <a:ext cx="61635" cy="61635"/>
              </a:xfrm>
              <a:custGeom>
                <a:rect b="b" l="l" r="r" t="t"/>
                <a:pathLst>
                  <a:path extrusionOk="0" h="729" w="729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29"/>
              <p:cNvSpPr/>
              <p:nvPr/>
            </p:nvSpPr>
            <p:spPr>
              <a:xfrm flipH="1" rot="10800000">
                <a:off x="12057532" y="2466178"/>
                <a:ext cx="26632" cy="26379"/>
              </a:xfrm>
              <a:custGeom>
                <a:rect b="b" l="l" r="r" t="t"/>
                <a:pathLst>
                  <a:path extrusionOk="0" h="312" w="315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29"/>
              <p:cNvSpPr/>
              <p:nvPr/>
            </p:nvSpPr>
            <p:spPr>
              <a:xfrm flipH="1" rot="10800000">
                <a:off x="12242691" y="3905345"/>
                <a:ext cx="43965" cy="44049"/>
              </a:xfrm>
              <a:custGeom>
                <a:rect b="b" l="l" r="r" t="t"/>
                <a:pathLst>
                  <a:path extrusionOk="0" h="521" w="52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29"/>
              <p:cNvSpPr/>
              <p:nvPr/>
            </p:nvSpPr>
            <p:spPr>
              <a:xfrm flipH="1" rot="10800000">
                <a:off x="12313119" y="3942123"/>
                <a:ext cx="104163" cy="89789"/>
              </a:xfrm>
              <a:custGeom>
                <a:rect b="b" l="l" r="r" t="t"/>
                <a:pathLst>
                  <a:path extrusionOk="0" h="1062" w="1232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29"/>
              <p:cNvSpPr/>
              <p:nvPr/>
            </p:nvSpPr>
            <p:spPr>
              <a:xfrm flipH="1" rot="10800000">
                <a:off x="11188130" y="539509"/>
                <a:ext cx="76431" cy="72880"/>
              </a:xfrm>
              <a:custGeom>
                <a:rect b="b" l="l" r="r" t="t"/>
                <a:pathLst>
                  <a:path extrusionOk="0" h="862" w="904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29"/>
              <p:cNvSpPr/>
              <p:nvPr/>
            </p:nvSpPr>
            <p:spPr>
              <a:xfrm flipH="1" rot="10800000">
                <a:off x="12028109" y="2213550"/>
                <a:ext cx="79475" cy="72119"/>
              </a:xfrm>
              <a:custGeom>
                <a:rect b="b" l="l" r="r" t="t"/>
                <a:pathLst>
                  <a:path extrusionOk="0" h="853" w="94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29"/>
              <p:cNvSpPr/>
              <p:nvPr/>
            </p:nvSpPr>
            <p:spPr>
              <a:xfrm flipH="1" rot="10800000">
                <a:off x="11998771" y="1047386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29"/>
              <p:cNvSpPr/>
              <p:nvPr/>
            </p:nvSpPr>
            <p:spPr>
              <a:xfrm flipH="1" rot="10800000">
                <a:off x="10706378" y="897737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29"/>
              <p:cNvSpPr/>
              <p:nvPr/>
            </p:nvSpPr>
            <p:spPr>
              <a:xfrm flipH="1" rot="10800000">
                <a:off x="12377798" y="1239985"/>
                <a:ext cx="43965" cy="41006"/>
              </a:xfrm>
              <a:custGeom>
                <a:rect b="b" l="l" r="r" t="t"/>
                <a:pathLst>
                  <a:path extrusionOk="0" h="485" w="52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29"/>
              <p:cNvSpPr/>
              <p:nvPr/>
            </p:nvSpPr>
            <p:spPr>
              <a:xfrm flipH="1" rot="10800000">
                <a:off x="11390875" y="3870173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29"/>
              <p:cNvSpPr/>
              <p:nvPr/>
            </p:nvSpPr>
            <p:spPr>
              <a:xfrm flipH="1" rot="10800000">
                <a:off x="11928258" y="4263742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29"/>
              <p:cNvSpPr/>
              <p:nvPr/>
            </p:nvSpPr>
            <p:spPr>
              <a:xfrm flipH="1" rot="10800000">
                <a:off x="11658045" y="3846669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29"/>
              <p:cNvSpPr/>
              <p:nvPr/>
            </p:nvSpPr>
            <p:spPr>
              <a:xfrm flipH="1" rot="10800000">
                <a:off x="11393665" y="4251990"/>
                <a:ext cx="29507" cy="26379"/>
              </a:xfrm>
              <a:custGeom>
                <a:rect b="b" l="l" r="r" t="t"/>
                <a:pathLst>
                  <a:path extrusionOk="0" h="312" w="349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29"/>
              <p:cNvSpPr/>
              <p:nvPr/>
            </p:nvSpPr>
            <p:spPr>
              <a:xfrm flipH="1" rot="10800000">
                <a:off x="11655255" y="3757049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29"/>
              <p:cNvSpPr/>
              <p:nvPr/>
            </p:nvSpPr>
            <p:spPr>
              <a:xfrm flipH="1" rot="10800000">
                <a:off x="10809357" y="4417957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29"/>
              <p:cNvSpPr/>
              <p:nvPr/>
            </p:nvSpPr>
            <p:spPr>
              <a:xfrm flipH="1" rot="10800000">
                <a:off x="11919550" y="2275354"/>
                <a:ext cx="44049" cy="40498"/>
              </a:xfrm>
              <a:custGeom>
                <a:rect b="b" l="l" r="r" t="t"/>
                <a:pathLst>
                  <a:path extrusionOk="0" h="479" w="521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29"/>
              <p:cNvSpPr/>
              <p:nvPr/>
            </p:nvSpPr>
            <p:spPr>
              <a:xfrm flipH="1" rot="10800000">
                <a:off x="12004605" y="2130778"/>
                <a:ext cx="41259" cy="41090"/>
              </a:xfrm>
              <a:custGeom>
                <a:rect b="b" l="l" r="r" t="t"/>
                <a:pathLst>
                  <a:path extrusionOk="0" h="486" w="488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41" name="Google Shape;2941;p29"/>
          <p:cNvSpPr/>
          <p:nvPr/>
        </p:nvSpPr>
        <p:spPr>
          <a:xfrm flipH="1">
            <a:off x="7178590" y="0"/>
            <a:ext cx="1965410" cy="1314283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2" name="Google Shape;2942;p29"/>
          <p:cNvGrpSpPr/>
          <p:nvPr/>
        </p:nvGrpSpPr>
        <p:grpSpPr>
          <a:xfrm rot="-5400000">
            <a:off x="6873526" y="1007415"/>
            <a:ext cx="3277907" cy="1263055"/>
            <a:chOff x="1766764" y="-4125385"/>
            <a:chExt cx="3277907" cy="1263055"/>
          </a:xfrm>
        </p:grpSpPr>
        <p:sp>
          <p:nvSpPr>
            <p:cNvPr id="2943" name="Google Shape;2943;p29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29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29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29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29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29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29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29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29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29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29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29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29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29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29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29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29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29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9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9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29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29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29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29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29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29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9" name="Google Shape;2969;p29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2970" name="Google Shape;2970;p29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29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29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29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29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29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29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29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29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29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29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29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29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29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29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29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29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29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29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29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29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29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29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29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29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29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 1">
  <p:cSld name="CUSTOM_19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30"/>
          <p:cNvSpPr txBox="1"/>
          <p:nvPr>
            <p:ph idx="1" type="subTitle"/>
          </p:nvPr>
        </p:nvSpPr>
        <p:spPr>
          <a:xfrm>
            <a:off x="1448700" y="2891519"/>
            <a:ext cx="2394600" cy="1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8" name="Google Shape;2998;p30"/>
          <p:cNvSpPr txBox="1"/>
          <p:nvPr>
            <p:ph idx="2" type="subTitle"/>
          </p:nvPr>
        </p:nvSpPr>
        <p:spPr>
          <a:xfrm>
            <a:off x="1503000" y="3210342"/>
            <a:ext cx="2286000" cy="6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9" name="Google Shape;2999;p30"/>
          <p:cNvSpPr txBox="1"/>
          <p:nvPr>
            <p:ph idx="3" type="subTitle"/>
          </p:nvPr>
        </p:nvSpPr>
        <p:spPr>
          <a:xfrm>
            <a:off x="5303800" y="2887919"/>
            <a:ext cx="23946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0" name="Google Shape;3000;p30"/>
          <p:cNvSpPr txBox="1"/>
          <p:nvPr>
            <p:ph idx="4" type="subTitle"/>
          </p:nvPr>
        </p:nvSpPr>
        <p:spPr>
          <a:xfrm>
            <a:off x="5358100" y="3210342"/>
            <a:ext cx="22860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1" name="Google Shape;3001;p30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2" name="Google Shape;3002;p30"/>
          <p:cNvSpPr/>
          <p:nvPr/>
        </p:nvSpPr>
        <p:spPr>
          <a:xfrm>
            <a:off x="0" y="4214225"/>
            <a:ext cx="3055899" cy="921047"/>
          </a:xfrm>
          <a:custGeom>
            <a:rect b="b" l="l" r="r" t="t"/>
            <a:pathLst>
              <a:path extrusionOk="0" h="6481" w="21503">
                <a:moveTo>
                  <a:pt x="336" y="0"/>
                </a:moveTo>
                <a:cubicBezTo>
                  <a:pt x="229" y="0"/>
                  <a:pt x="117" y="6"/>
                  <a:pt x="0" y="19"/>
                </a:cubicBezTo>
                <a:lnTo>
                  <a:pt x="0" y="6480"/>
                </a:lnTo>
                <a:lnTo>
                  <a:pt x="21503" y="6480"/>
                </a:lnTo>
                <a:cubicBezTo>
                  <a:pt x="16649" y="6480"/>
                  <a:pt x="15939" y="4158"/>
                  <a:pt x="14420" y="4158"/>
                </a:cubicBezTo>
                <a:cubicBezTo>
                  <a:pt x="13982" y="4158"/>
                  <a:pt x="13476" y="4351"/>
                  <a:pt x="12784" y="4849"/>
                </a:cubicBezTo>
                <a:cubicBezTo>
                  <a:pt x="12348" y="5162"/>
                  <a:pt x="11997" y="5285"/>
                  <a:pt x="11694" y="5285"/>
                </a:cubicBezTo>
                <a:cubicBezTo>
                  <a:pt x="10576" y="5285"/>
                  <a:pt x="10118" y="3608"/>
                  <a:pt x="8497" y="3608"/>
                </a:cubicBezTo>
                <a:cubicBezTo>
                  <a:pt x="8072" y="3608"/>
                  <a:pt x="7566" y="3724"/>
                  <a:pt x="6948" y="4015"/>
                </a:cubicBezTo>
                <a:cubicBezTo>
                  <a:pt x="6163" y="4392"/>
                  <a:pt x="5548" y="4550"/>
                  <a:pt x="5056" y="4550"/>
                </a:cubicBezTo>
                <a:cubicBezTo>
                  <a:pt x="2417" y="4550"/>
                  <a:pt x="3288" y="0"/>
                  <a:pt x="336" y="0"/>
                </a:cubicBezTo>
                <a:close/>
              </a:path>
            </a:pathLst>
          </a:custGeom>
          <a:solidFill>
            <a:srgbClr val="3BAE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3" name="Google Shape;3003;p30"/>
          <p:cNvGrpSpPr/>
          <p:nvPr/>
        </p:nvGrpSpPr>
        <p:grpSpPr>
          <a:xfrm flipH="1" rot="10800000">
            <a:off x="5954700" y="3522075"/>
            <a:ext cx="3189300" cy="1619850"/>
            <a:chOff x="4185675" y="845125"/>
            <a:chExt cx="3189300" cy="1619850"/>
          </a:xfrm>
        </p:grpSpPr>
        <p:sp>
          <p:nvSpPr>
            <p:cNvPr id="3004" name="Google Shape;3004;p30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0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30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7" name="Google Shape;3007;p30"/>
          <p:cNvGrpSpPr/>
          <p:nvPr/>
        </p:nvGrpSpPr>
        <p:grpSpPr>
          <a:xfrm rot="-5400000">
            <a:off x="-1007424" y="1007415"/>
            <a:ext cx="3277907" cy="1263055"/>
            <a:chOff x="1766764" y="-4125385"/>
            <a:chExt cx="3277907" cy="1263055"/>
          </a:xfrm>
        </p:grpSpPr>
        <p:sp>
          <p:nvSpPr>
            <p:cNvPr id="3008" name="Google Shape;3008;p30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30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0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30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30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0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0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0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0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0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0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0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0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0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0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30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30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30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30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30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0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0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0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0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0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0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4" name="Google Shape;3034;p30"/>
          <p:cNvGrpSpPr/>
          <p:nvPr/>
        </p:nvGrpSpPr>
        <p:grpSpPr>
          <a:xfrm>
            <a:off x="1" y="3878865"/>
            <a:ext cx="3277907" cy="1263055"/>
            <a:chOff x="1766764" y="-4125385"/>
            <a:chExt cx="3277907" cy="1263055"/>
          </a:xfrm>
        </p:grpSpPr>
        <p:sp>
          <p:nvSpPr>
            <p:cNvPr id="3035" name="Google Shape;3035;p30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0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30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30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0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0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0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0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0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30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0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0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0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0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0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0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0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0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30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0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0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30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30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30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30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30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1" name="Google Shape;3061;p30"/>
          <p:cNvGrpSpPr/>
          <p:nvPr/>
        </p:nvGrpSpPr>
        <p:grpSpPr>
          <a:xfrm>
            <a:off x="5866101" y="3878865"/>
            <a:ext cx="3277907" cy="1263055"/>
            <a:chOff x="1766764" y="-4125385"/>
            <a:chExt cx="3277907" cy="1263055"/>
          </a:xfrm>
        </p:grpSpPr>
        <p:sp>
          <p:nvSpPr>
            <p:cNvPr id="3062" name="Google Shape;3062;p30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30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30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30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0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0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30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30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30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30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30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30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30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30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30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30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0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30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30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0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0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0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30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30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30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30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8" name="Google Shape;3088;p30"/>
          <p:cNvSpPr txBox="1"/>
          <p:nvPr>
            <p:ph hasCustomPrompt="1" idx="5" type="title"/>
          </p:nvPr>
        </p:nvSpPr>
        <p:spPr>
          <a:xfrm>
            <a:off x="6078400" y="1951788"/>
            <a:ext cx="8454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3089" name="Google Shape;3089;p30"/>
          <p:cNvSpPr txBox="1"/>
          <p:nvPr>
            <p:ph hasCustomPrompt="1" idx="6" type="title"/>
          </p:nvPr>
        </p:nvSpPr>
        <p:spPr>
          <a:xfrm>
            <a:off x="2225400" y="1951788"/>
            <a:ext cx="8412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"/>
          <p:cNvSpPr txBox="1"/>
          <p:nvPr>
            <p:ph idx="1" type="body"/>
          </p:nvPr>
        </p:nvSpPr>
        <p:spPr>
          <a:xfrm>
            <a:off x="720000" y="887175"/>
            <a:ext cx="7704000" cy="3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swald"/>
              <a:buAutoNum type="arabicPeriod"/>
              <a:defRPr sz="13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47" name="Google Shape;247;p4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48" name="Google Shape;248;p4"/>
          <p:cNvGrpSpPr/>
          <p:nvPr/>
        </p:nvGrpSpPr>
        <p:grpSpPr>
          <a:xfrm rot="5400000">
            <a:off x="6739425" y="2738925"/>
            <a:ext cx="3189300" cy="1619850"/>
            <a:chOff x="4185675" y="845125"/>
            <a:chExt cx="3189300" cy="1619850"/>
          </a:xfrm>
        </p:grpSpPr>
        <p:sp>
          <p:nvSpPr>
            <p:cNvPr id="249" name="Google Shape;249;p4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4"/>
          <p:cNvGrpSpPr/>
          <p:nvPr/>
        </p:nvGrpSpPr>
        <p:grpSpPr>
          <a:xfrm flipH="1" rot="10800000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253" name="Google Shape;253;p4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4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59" name="Google Shape;259;p4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4"/>
          <p:cNvSpPr/>
          <p:nvPr/>
        </p:nvSpPr>
        <p:spPr>
          <a:xfrm>
            <a:off x="0" y="4214225"/>
            <a:ext cx="3055899" cy="921047"/>
          </a:xfrm>
          <a:custGeom>
            <a:rect b="b" l="l" r="r" t="t"/>
            <a:pathLst>
              <a:path extrusionOk="0" h="6481" w="21503">
                <a:moveTo>
                  <a:pt x="336" y="0"/>
                </a:moveTo>
                <a:cubicBezTo>
                  <a:pt x="229" y="0"/>
                  <a:pt x="117" y="6"/>
                  <a:pt x="0" y="19"/>
                </a:cubicBezTo>
                <a:lnTo>
                  <a:pt x="0" y="6480"/>
                </a:lnTo>
                <a:lnTo>
                  <a:pt x="21503" y="6480"/>
                </a:lnTo>
                <a:cubicBezTo>
                  <a:pt x="16649" y="6480"/>
                  <a:pt x="15939" y="4158"/>
                  <a:pt x="14420" y="4158"/>
                </a:cubicBezTo>
                <a:cubicBezTo>
                  <a:pt x="13982" y="4158"/>
                  <a:pt x="13476" y="4351"/>
                  <a:pt x="12784" y="4849"/>
                </a:cubicBezTo>
                <a:cubicBezTo>
                  <a:pt x="12348" y="5162"/>
                  <a:pt x="11997" y="5285"/>
                  <a:pt x="11694" y="5285"/>
                </a:cubicBezTo>
                <a:cubicBezTo>
                  <a:pt x="10576" y="5285"/>
                  <a:pt x="10118" y="3608"/>
                  <a:pt x="8497" y="3608"/>
                </a:cubicBezTo>
                <a:cubicBezTo>
                  <a:pt x="8072" y="3608"/>
                  <a:pt x="7566" y="3724"/>
                  <a:pt x="6948" y="4015"/>
                </a:cubicBezTo>
                <a:cubicBezTo>
                  <a:pt x="6163" y="4392"/>
                  <a:pt x="5548" y="4550"/>
                  <a:pt x="5056" y="4550"/>
                </a:cubicBezTo>
                <a:cubicBezTo>
                  <a:pt x="2417" y="4550"/>
                  <a:pt x="3288" y="0"/>
                  <a:pt x="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4"/>
          <p:cNvGrpSpPr/>
          <p:nvPr/>
        </p:nvGrpSpPr>
        <p:grpSpPr>
          <a:xfrm>
            <a:off x="12" y="4442118"/>
            <a:ext cx="3128088" cy="672829"/>
            <a:chOff x="1713837" y="-812307"/>
            <a:chExt cx="3128088" cy="672829"/>
          </a:xfrm>
        </p:grpSpPr>
        <p:sp>
          <p:nvSpPr>
            <p:cNvPr id="315" name="Google Shape;315;p4"/>
            <p:cNvSpPr/>
            <p:nvPr/>
          </p:nvSpPr>
          <p:spPr>
            <a:xfrm flipH="1" rot="5400000">
              <a:off x="3549448" y="-398024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 flipH="1" rot="5400000">
              <a:off x="2921048" y="-568514"/>
              <a:ext cx="26379" cy="26632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 flipH="1" rot="5400000">
              <a:off x="4379281" y="-534653"/>
              <a:ext cx="44049" cy="47093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 flipH="1" rot="5400000">
              <a:off x="4558437" y="-807826"/>
              <a:ext cx="38215" cy="35341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 flipH="1" rot="5400000">
              <a:off x="4761098" y="-572783"/>
              <a:ext cx="82349" cy="79306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 flipH="1" rot="5400000">
              <a:off x="3907802" y="-168942"/>
              <a:ext cx="29423" cy="29507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 flipH="1" rot="5400000">
              <a:off x="2574319" y="-685866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 flipH="1" rot="5400000">
              <a:off x="4408577" y="-655090"/>
              <a:ext cx="106868" cy="90212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 flipH="1" rot="5400000">
              <a:off x="4068146" y="-405464"/>
              <a:ext cx="79221" cy="70597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 flipH="1" rot="5400000">
              <a:off x="2584845" y="-558326"/>
              <a:ext cx="79306" cy="70851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 flipH="1" rot="5400000">
              <a:off x="2061877" y="-696181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 flipH="1" rot="5400000">
              <a:off x="1713837" y="-812307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 flipH="1" rot="5400000">
              <a:off x="1724152" y="-684471"/>
              <a:ext cx="79559" cy="70597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 flipH="1" rot="5400000">
              <a:off x="3686753" y="-475216"/>
              <a:ext cx="44303" cy="39737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 flipH="1" rot="5400000">
              <a:off x="3785504" y="-337826"/>
              <a:ext cx="43965" cy="4109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4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331" name="Google Shape;331;p4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4"/>
          <p:cNvGrpSpPr/>
          <p:nvPr/>
        </p:nvGrpSpPr>
        <p:grpSpPr>
          <a:xfrm>
            <a:off x="5225742" y="1"/>
            <a:ext cx="3918269" cy="1521517"/>
            <a:chOff x="1302767" y="-2641999"/>
            <a:chExt cx="3918269" cy="1521517"/>
          </a:xfrm>
        </p:grpSpPr>
        <p:sp>
          <p:nvSpPr>
            <p:cNvPr id="358" name="Google Shape;358;p4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"/>
          <p:cNvSpPr txBox="1"/>
          <p:nvPr>
            <p:ph idx="1" type="subTitle"/>
          </p:nvPr>
        </p:nvSpPr>
        <p:spPr>
          <a:xfrm>
            <a:off x="1445013" y="3002219"/>
            <a:ext cx="2394600" cy="1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5"/>
          <p:cNvSpPr txBox="1"/>
          <p:nvPr>
            <p:ph idx="2" type="subTitle"/>
          </p:nvPr>
        </p:nvSpPr>
        <p:spPr>
          <a:xfrm>
            <a:off x="1445013" y="3219867"/>
            <a:ext cx="23946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5"/>
          <p:cNvSpPr txBox="1"/>
          <p:nvPr>
            <p:ph idx="3" type="subTitle"/>
          </p:nvPr>
        </p:nvSpPr>
        <p:spPr>
          <a:xfrm>
            <a:off x="5303788" y="3002219"/>
            <a:ext cx="23946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5"/>
          <p:cNvSpPr txBox="1"/>
          <p:nvPr>
            <p:ph idx="4" type="subTitle"/>
          </p:nvPr>
        </p:nvSpPr>
        <p:spPr>
          <a:xfrm>
            <a:off x="5303188" y="3219867"/>
            <a:ext cx="23958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5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7" name="Google Shape;377;p5"/>
          <p:cNvSpPr/>
          <p:nvPr/>
        </p:nvSpPr>
        <p:spPr>
          <a:xfrm>
            <a:off x="0" y="4214225"/>
            <a:ext cx="3055899" cy="921047"/>
          </a:xfrm>
          <a:custGeom>
            <a:rect b="b" l="l" r="r" t="t"/>
            <a:pathLst>
              <a:path extrusionOk="0" h="6481" w="21503">
                <a:moveTo>
                  <a:pt x="336" y="0"/>
                </a:moveTo>
                <a:cubicBezTo>
                  <a:pt x="229" y="0"/>
                  <a:pt x="117" y="6"/>
                  <a:pt x="0" y="19"/>
                </a:cubicBezTo>
                <a:lnTo>
                  <a:pt x="0" y="6480"/>
                </a:lnTo>
                <a:lnTo>
                  <a:pt x="21503" y="6480"/>
                </a:lnTo>
                <a:cubicBezTo>
                  <a:pt x="16649" y="6480"/>
                  <a:pt x="15939" y="4158"/>
                  <a:pt x="14420" y="4158"/>
                </a:cubicBezTo>
                <a:cubicBezTo>
                  <a:pt x="13982" y="4158"/>
                  <a:pt x="13476" y="4351"/>
                  <a:pt x="12784" y="4849"/>
                </a:cubicBezTo>
                <a:cubicBezTo>
                  <a:pt x="12348" y="5162"/>
                  <a:pt x="11997" y="5285"/>
                  <a:pt x="11694" y="5285"/>
                </a:cubicBezTo>
                <a:cubicBezTo>
                  <a:pt x="10576" y="5285"/>
                  <a:pt x="10118" y="3608"/>
                  <a:pt x="8497" y="3608"/>
                </a:cubicBezTo>
                <a:cubicBezTo>
                  <a:pt x="8072" y="3608"/>
                  <a:pt x="7566" y="3724"/>
                  <a:pt x="6948" y="4015"/>
                </a:cubicBezTo>
                <a:cubicBezTo>
                  <a:pt x="6163" y="4392"/>
                  <a:pt x="5548" y="4550"/>
                  <a:pt x="5056" y="4550"/>
                </a:cubicBezTo>
                <a:cubicBezTo>
                  <a:pt x="2417" y="4550"/>
                  <a:pt x="3288" y="0"/>
                  <a:pt x="336" y="0"/>
                </a:cubicBezTo>
                <a:close/>
              </a:path>
            </a:pathLst>
          </a:custGeom>
          <a:solidFill>
            <a:srgbClr val="3BAE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8" name="Google Shape;378;p5"/>
          <p:cNvGrpSpPr/>
          <p:nvPr/>
        </p:nvGrpSpPr>
        <p:grpSpPr>
          <a:xfrm flipH="1" rot="10800000">
            <a:off x="5954700" y="3522075"/>
            <a:ext cx="3189300" cy="1619850"/>
            <a:chOff x="4185675" y="845125"/>
            <a:chExt cx="3189300" cy="1619850"/>
          </a:xfrm>
        </p:grpSpPr>
        <p:sp>
          <p:nvSpPr>
            <p:cNvPr id="379" name="Google Shape;379;p5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5"/>
          <p:cNvGrpSpPr/>
          <p:nvPr/>
        </p:nvGrpSpPr>
        <p:grpSpPr>
          <a:xfrm rot="-5400000">
            <a:off x="-1007424" y="1007415"/>
            <a:ext cx="3277907" cy="1263055"/>
            <a:chOff x="1766764" y="-4125385"/>
            <a:chExt cx="3277907" cy="1263055"/>
          </a:xfrm>
        </p:grpSpPr>
        <p:sp>
          <p:nvSpPr>
            <p:cNvPr id="383" name="Google Shape;383;p5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5"/>
          <p:cNvGrpSpPr/>
          <p:nvPr/>
        </p:nvGrpSpPr>
        <p:grpSpPr>
          <a:xfrm>
            <a:off x="1" y="3878865"/>
            <a:ext cx="3277907" cy="1263055"/>
            <a:chOff x="1766764" y="-4125385"/>
            <a:chExt cx="3277907" cy="1263055"/>
          </a:xfrm>
        </p:grpSpPr>
        <p:sp>
          <p:nvSpPr>
            <p:cNvPr id="410" name="Google Shape;410;p5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5"/>
          <p:cNvGrpSpPr/>
          <p:nvPr/>
        </p:nvGrpSpPr>
        <p:grpSpPr>
          <a:xfrm>
            <a:off x="5866101" y="3878865"/>
            <a:ext cx="3277907" cy="1263055"/>
            <a:chOff x="1766764" y="-4125385"/>
            <a:chExt cx="3277907" cy="1263055"/>
          </a:xfrm>
        </p:grpSpPr>
        <p:sp>
          <p:nvSpPr>
            <p:cNvPr id="437" name="Google Shape;437;p5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65" name="Google Shape;465;p6"/>
          <p:cNvGrpSpPr/>
          <p:nvPr/>
        </p:nvGrpSpPr>
        <p:grpSpPr>
          <a:xfrm>
            <a:off x="6977899" y="3547"/>
            <a:ext cx="2166108" cy="1568075"/>
            <a:chOff x="6977899" y="60697"/>
            <a:chExt cx="2166108" cy="1568075"/>
          </a:xfrm>
        </p:grpSpPr>
        <p:sp>
          <p:nvSpPr>
            <p:cNvPr id="466" name="Google Shape;466;p6"/>
            <p:cNvSpPr/>
            <p:nvPr/>
          </p:nvSpPr>
          <p:spPr>
            <a:xfrm flipH="1" rot="10800000">
              <a:off x="6977899" y="60697"/>
              <a:ext cx="2166087" cy="1568075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 flipH="1" rot="10800000">
              <a:off x="7538350" y="60698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" name="Google Shape;468;p6"/>
          <p:cNvGrpSpPr/>
          <p:nvPr/>
        </p:nvGrpSpPr>
        <p:grpSpPr>
          <a:xfrm flipH="1" rot="10800000">
            <a:off x="8229535" y="1763360"/>
            <a:ext cx="1280726" cy="3383675"/>
            <a:chOff x="9196698" y="950579"/>
            <a:chExt cx="1280726" cy="3383675"/>
          </a:xfrm>
        </p:grpSpPr>
        <p:sp>
          <p:nvSpPr>
            <p:cNvPr id="469" name="Google Shape;469;p6"/>
            <p:cNvSpPr/>
            <p:nvPr/>
          </p:nvSpPr>
          <p:spPr>
            <a:xfrm flipH="1" rot="10800000">
              <a:off x="9419903" y="2786190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 flipH="1" rot="10800000">
              <a:off x="9599228" y="2157664"/>
              <a:ext cx="26379" cy="26632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 flipH="1" rot="10800000">
              <a:off x="9546302" y="3614502"/>
              <a:ext cx="44049" cy="47093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 flipH="1" rot="10800000">
              <a:off x="9828268" y="3796617"/>
              <a:ext cx="38215" cy="35341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6"/>
            <p:cNvSpPr/>
            <p:nvPr/>
          </p:nvSpPr>
          <p:spPr>
            <a:xfrm flipH="1" rot="10800000">
              <a:off x="10207125" y="3808369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 flipH="1" rot="10800000">
              <a:off x="9549176" y="3999362"/>
              <a:ext cx="82349" cy="79306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 flipH="1" rot="10800000">
              <a:off x="9196698" y="3144502"/>
              <a:ext cx="29423" cy="29507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 flipH="1" rot="10800000">
              <a:off x="9707787" y="1811104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 flipH="1" rot="10800000">
              <a:off x="9613771" y="3653647"/>
              <a:ext cx="106868" cy="90212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 flipH="1" rot="10800000">
              <a:off x="9387775" y="3309201"/>
              <a:ext cx="79221" cy="70597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6"/>
            <p:cNvSpPr/>
            <p:nvPr/>
          </p:nvSpPr>
          <p:spPr>
            <a:xfrm flipH="1" rot="10800000">
              <a:off x="9540468" y="1825815"/>
              <a:ext cx="79306" cy="70851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6"/>
            <p:cNvSpPr/>
            <p:nvPr/>
          </p:nvSpPr>
          <p:spPr>
            <a:xfrm flipH="1" rot="10800000">
              <a:off x="9725373" y="1297224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 flipH="1" rot="10800000">
              <a:off x="9834186" y="95057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 flipH="1" rot="10800000">
              <a:off x="9666613" y="965375"/>
              <a:ext cx="79559" cy="70597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 flipH="1" rot="10800000">
              <a:off x="10177702" y="1025488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 flipH="1" rot="10800000">
              <a:off x="9490416" y="2925778"/>
              <a:ext cx="44303" cy="39737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 flipH="1" rot="10800000">
              <a:off x="9352519" y="3023684"/>
              <a:ext cx="43965" cy="4109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 flipH="1" rot="10800000">
              <a:off x="10177702" y="4093379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 flipH="1" rot="10800000">
              <a:off x="10421622" y="4278284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 flipH="1" rot="10800000">
              <a:off x="10177702" y="4003758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6"/>
          <p:cNvGrpSpPr/>
          <p:nvPr/>
        </p:nvGrpSpPr>
        <p:grpSpPr>
          <a:xfrm>
            <a:off x="-26" y="0"/>
            <a:ext cx="2038372" cy="1475624"/>
            <a:chOff x="-26" y="0"/>
            <a:chExt cx="2038372" cy="1475624"/>
          </a:xfrm>
        </p:grpSpPr>
        <p:sp>
          <p:nvSpPr>
            <p:cNvPr id="490" name="Google Shape;490;p6"/>
            <p:cNvSpPr/>
            <p:nvPr/>
          </p:nvSpPr>
          <p:spPr>
            <a:xfrm rot="10800000">
              <a:off x="-26" y="5"/>
              <a:ext cx="2038372" cy="1475619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 flipH="1">
              <a:off x="13729" y="0"/>
              <a:ext cx="1398984" cy="543375"/>
            </a:xfrm>
            <a:custGeom>
              <a:rect b="b" l="l" r="r" t="t"/>
              <a:pathLst>
                <a:path extrusionOk="0" h="9850" w="2536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6"/>
          <p:cNvGrpSpPr/>
          <p:nvPr/>
        </p:nvGrpSpPr>
        <p:grpSpPr>
          <a:xfrm rot="-5400000">
            <a:off x="-1198383" y="1200263"/>
            <a:ext cx="3918269" cy="1521517"/>
            <a:chOff x="1302767" y="-2641999"/>
            <a:chExt cx="3918269" cy="1521517"/>
          </a:xfrm>
        </p:grpSpPr>
        <p:sp>
          <p:nvSpPr>
            <p:cNvPr id="493" name="Google Shape;493;p6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6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6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6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6"/>
          <p:cNvGrpSpPr/>
          <p:nvPr/>
        </p:nvGrpSpPr>
        <p:grpSpPr>
          <a:xfrm flipH="1" rot="-5400000">
            <a:off x="6313753" y="-1105389"/>
            <a:ext cx="1715384" cy="3918269"/>
            <a:chOff x="10706378" y="539509"/>
            <a:chExt cx="1715384" cy="3918269"/>
          </a:xfrm>
        </p:grpSpPr>
        <p:sp>
          <p:nvSpPr>
            <p:cNvPr id="507" name="Google Shape;507;p6"/>
            <p:cNvSpPr/>
            <p:nvPr/>
          </p:nvSpPr>
          <p:spPr>
            <a:xfrm flipH="1" rot="10800000">
              <a:off x="10962050" y="4005280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 flipH="1" rot="10800000">
              <a:off x="12057532" y="2466178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 flipH="1" rot="10800000">
              <a:off x="12242691" y="3905345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 flipH="1" rot="10800000">
              <a:off x="12313119" y="3942123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 flipH="1" rot="10800000">
              <a:off x="11188130" y="539509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 flipH="1" rot="10800000">
              <a:off x="12028109" y="2213550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 flipH="1" rot="10800000">
              <a:off x="11998771" y="1047386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 flipH="1" rot="10800000">
              <a:off x="10706378" y="897737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 flipH="1" rot="10800000">
              <a:off x="12377798" y="1239985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 flipH="1" rot="10800000">
              <a:off x="11390875" y="3870173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 flipH="1" rot="10800000">
              <a:off x="11928258" y="4263742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 flipH="1" rot="10800000">
              <a:off x="11658045" y="384666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 flipH="1" rot="10800000">
              <a:off x="11393665" y="4251990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 flipH="1" rot="10800000">
              <a:off x="11655255" y="3757049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 flipH="1" rot="10800000">
              <a:off x="10809357" y="4417957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 flipH="1" rot="10800000">
              <a:off x="11919550" y="227535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 flipH="1" rot="10800000">
              <a:off x="12004605" y="2130778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6"/>
          <p:cNvGrpSpPr/>
          <p:nvPr/>
        </p:nvGrpSpPr>
        <p:grpSpPr>
          <a:xfrm>
            <a:off x="11048" y="1225234"/>
            <a:ext cx="3985907" cy="3918269"/>
            <a:chOff x="2524675" y="238075"/>
            <a:chExt cx="1178600" cy="1158600"/>
          </a:xfrm>
        </p:grpSpPr>
        <p:sp>
          <p:nvSpPr>
            <p:cNvPr id="525" name="Google Shape;525;p6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"/>
          <p:cNvSpPr txBox="1"/>
          <p:nvPr>
            <p:ph type="title"/>
          </p:nvPr>
        </p:nvSpPr>
        <p:spPr>
          <a:xfrm>
            <a:off x="715650" y="1633550"/>
            <a:ext cx="3849600" cy="5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1" name="Google Shape;581;p7"/>
          <p:cNvSpPr txBox="1"/>
          <p:nvPr>
            <p:ph idx="1" type="subTitle"/>
          </p:nvPr>
        </p:nvSpPr>
        <p:spPr>
          <a:xfrm>
            <a:off x="1225375" y="2153275"/>
            <a:ext cx="3339900" cy="13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2" name="Google Shape;582;p7"/>
          <p:cNvGrpSpPr/>
          <p:nvPr/>
        </p:nvGrpSpPr>
        <p:grpSpPr>
          <a:xfrm>
            <a:off x="4853273" y="1225234"/>
            <a:ext cx="3985907" cy="3918269"/>
            <a:chOff x="2524675" y="238075"/>
            <a:chExt cx="1178600" cy="1158600"/>
          </a:xfrm>
        </p:grpSpPr>
        <p:sp>
          <p:nvSpPr>
            <p:cNvPr id="583" name="Google Shape;583;p7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" name="Google Shape;637;p7"/>
          <p:cNvGrpSpPr/>
          <p:nvPr/>
        </p:nvGrpSpPr>
        <p:grpSpPr>
          <a:xfrm flipH="1">
            <a:off x="5898101" y="2793747"/>
            <a:ext cx="3245882" cy="2349753"/>
            <a:chOff x="381001" y="2793747"/>
            <a:chExt cx="3245882" cy="2349753"/>
          </a:xfrm>
        </p:grpSpPr>
        <p:sp>
          <p:nvSpPr>
            <p:cNvPr id="638" name="Google Shape;638;p7"/>
            <p:cNvSpPr/>
            <p:nvPr/>
          </p:nvSpPr>
          <p:spPr>
            <a:xfrm flipH="1">
              <a:off x="381011" y="2793747"/>
              <a:ext cx="3245871" cy="2349753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7"/>
            <p:cNvSpPr/>
            <p:nvPr/>
          </p:nvSpPr>
          <p:spPr>
            <a:xfrm flipH="1">
              <a:off x="381001" y="4003000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0" name="Google Shape;640;p7"/>
          <p:cNvSpPr/>
          <p:nvPr/>
        </p:nvSpPr>
        <p:spPr>
          <a:xfrm flipH="1">
            <a:off x="5695917" y="0"/>
            <a:ext cx="3448062" cy="2305785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7"/>
          <p:cNvSpPr/>
          <p:nvPr/>
        </p:nvSpPr>
        <p:spPr>
          <a:xfrm flipH="1" rot="10800000">
            <a:off x="7105633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2" name="Google Shape;642;p7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643" name="Google Shape;643;p7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7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7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7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7" name="Google Shape;697;p7"/>
          <p:cNvSpPr/>
          <p:nvPr/>
        </p:nvSpPr>
        <p:spPr>
          <a:xfrm>
            <a:off x="7731266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8" name="Google Shape;698;p7"/>
          <p:cNvGrpSpPr/>
          <p:nvPr/>
        </p:nvGrpSpPr>
        <p:grpSpPr>
          <a:xfrm flipH="1" rot="10800000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699" name="Google Shape;699;p7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7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705" name="Google Shape;705;p7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7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7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7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7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7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7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7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7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7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7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7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7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7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7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7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7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7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7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7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7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7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7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"/>
          <p:cNvSpPr txBox="1"/>
          <p:nvPr>
            <p:ph type="title"/>
          </p:nvPr>
        </p:nvSpPr>
        <p:spPr>
          <a:xfrm>
            <a:off x="713250" y="2335500"/>
            <a:ext cx="7717500" cy="4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33" name="Google Shape;733;p8"/>
          <p:cNvSpPr/>
          <p:nvPr/>
        </p:nvSpPr>
        <p:spPr>
          <a:xfrm>
            <a:off x="-25" y="0"/>
            <a:ext cx="2421450" cy="1619240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8"/>
          <p:cNvSpPr/>
          <p:nvPr/>
        </p:nvSpPr>
        <p:spPr>
          <a:xfrm rot="10800000">
            <a:off x="-26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8"/>
          <p:cNvSpPr/>
          <p:nvPr/>
        </p:nvSpPr>
        <p:spPr>
          <a:xfrm flipH="1">
            <a:off x="13729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6" name="Google Shape;736;p8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737" name="Google Shape;737;p8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8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8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8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8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8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8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8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8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8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8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8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8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8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8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8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8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8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8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8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8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" name="Google Shape;791;p8"/>
          <p:cNvGrpSpPr/>
          <p:nvPr/>
        </p:nvGrpSpPr>
        <p:grpSpPr>
          <a:xfrm flipH="1">
            <a:off x="5287722" y="1942450"/>
            <a:ext cx="3853412" cy="3206994"/>
            <a:chOff x="-13316" y="1942450"/>
            <a:chExt cx="3853412" cy="3206994"/>
          </a:xfrm>
        </p:grpSpPr>
        <p:grpSp>
          <p:nvGrpSpPr>
            <p:cNvPr id="792" name="Google Shape;792;p8"/>
            <p:cNvGrpSpPr/>
            <p:nvPr/>
          </p:nvGrpSpPr>
          <p:grpSpPr>
            <a:xfrm flipH="1" rot="-5400000">
              <a:off x="-784725" y="2727175"/>
              <a:ext cx="3189300" cy="1619850"/>
              <a:chOff x="4185675" y="845125"/>
              <a:chExt cx="3189300" cy="1619850"/>
            </a:xfrm>
          </p:grpSpPr>
          <p:sp>
            <p:nvSpPr>
              <p:cNvPr id="793" name="Google Shape;793;p8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rect b="b" l="l" r="r" t="t"/>
                <a:pathLst>
                  <a:path extrusionOk="0" h="64794" w="127572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rect b="b" l="l" r="r" t="t"/>
                <a:pathLst>
                  <a:path extrusionOk="0" h="23195" w="4896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rect b="b" l="l" r="r" t="t"/>
                <a:pathLst>
                  <a:path extrusionOk="0" h="28712" w="14262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6" name="Google Shape;796;p8"/>
            <p:cNvSpPr/>
            <p:nvPr/>
          </p:nvSpPr>
          <p:spPr>
            <a:xfrm rot="5400000">
              <a:off x="-335338" y="3242300"/>
              <a:ext cx="2223230" cy="1579186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8"/>
            <p:cNvSpPr/>
            <p:nvPr/>
          </p:nvSpPr>
          <p:spPr>
            <a:xfrm flipH="1">
              <a:off x="0" y="4239925"/>
              <a:ext cx="2132607" cy="903576"/>
            </a:xfrm>
            <a:custGeom>
              <a:rect b="b" l="l" r="r" t="t"/>
              <a:pathLst>
                <a:path extrusionOk="0" h="6430" w="15176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8" name="Google Shape;798;p8"/>
            <p:cNvGrpSpPr/>
            <p:nvPr/>
          </p:nvGrpSpPr>
          <p:grpSpPr>
            <a:xfrm>
              <a:off x="-1" y="2590808"/>
              <a:ext cx="3840097" cy="2558635"/>
              <a:chOff x="235225" y="2771600"/>
              <a:chExt cx="3133750" cy="2088000"/>
            </a:xfrm>
          </p:grpSpPr>
          <p:sp>
            <p:nvSpPr>
              <p:cNvPr id="799" name="Google Shape;799;p8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rect b="b" l="l" r="r" t="t"/>
                <a:pathLst>
                  <a:path extrusionOk="0" h="1029" w="15612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rect b="b" l="l" r="r" t="t"/>
                <a:pathLst>
                  <a:path extrusionOk="0" h="73376" w="51975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rect b="b" l="l" r="r" t="t"/>
                <a:pathLst>
                  <a:path extrusionOk="0" h="83520" w="125234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rect b="b" l="l" r="r" t="t"/>
                <a:pathLst>
                  <a:path extrusionOk="0" h="2873" w="2944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rect b="b" l="l" r="r" t="t"/>
                <a:pathLst>
                  <a:path extrusionOk="0" h="76606" w="59664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04" name="Google Shape;804;p8"/>
          <p:cNvGrpSpPr/>
          <p:nvPr/>
        </p:nvGrpSpPr>
        <p:grpSpPr>
          <a:xfrm>
            <a:off x="5158098" y="1231184"/>
            <a:ext cx="3985907" cy="3918269"/>
            <a:chOff x="2524675" y="238075"/>
            <a:chExt cx="1178600" cy="1158600"/>
          </a:xfrm>
        </p:grpSpPr>
        <p:sp>
          <p:nvSpPr>
            <p:cNvPr id="805" name="Google Shape;805;p8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" name="Google Shape;859;p8"/>
          <p:cNvGrpSpPr/>
          <p:nvPr/>
        </p:nvGrpSpPr>
        <p:grpSpPr>
          <a:xfrm>
            <a:off x="-26" y="2571758"/>
            <a:ext cx="3840097" cy="2558635"/>
            <a:chOff x="235225" y="2771600"/>
            <a:chExt cx="3133750" cy="2088000"/>
          </a:xfrm>
        </p:grpSpPr>
        <p:sp>
          <p:nvSpPr>
            <p:cNvPr id="860" name="Google Shape;860;p8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" name="Google Shape;865;p8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866" name="Google Shape;866;p8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9"/>
          <p:cNvSpPr txBox="1"/>
          <p:nvPr>
            <p:ph type="title"/>
          </p:nvPr>
        </p:nvSpPr>
        <p:spPr>
          <a:xfrm>
            <a:off x="1033100" y="1803419"/>
            <a:ext cx="3310200" cy="4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3" name="Google Shape;873;p9"/>
          <p:cNvSpPr txBox="1"/>
          <p:nvPr>
            <p:ph idx="1" type="subTitle"/>
          </p:nvPr>
        </p:nvSpPr>
        <p:spPr>
          <a:xfrm>
            <a:off x="1207550" y="2281594"/>
            <a:ext cx="31359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874" name="Google Shape;874;p9"/>
          <p:cNvGrpSpPr/>
          <p:nvPr/>
        </p:nvGrpSpPr>
        <p:grpSpPr>
          <a:xfrm>
            <a:off x="-13316" y="3126092"/>
            <a:ext cx="3025768" cy="2023351"/>
            <a:chOff x="-13316" y="3126092"/>
            <a:chExt cx="3025768" cy="2023351"/>
          </a:xfrm>
        </p:grpSpPr>
        <p:sp>
          <p:nvSpPr>
            <p:cNvPr id="875" name="Google Shape;875;p9"/>
            <p:cNvSpPr/>
            <p:nvPr/>
          </p:nvSpPr>
          <p:spPr>
            <a:xfrm flipH="1" rot="10800000">
              <a:off x="-13316" y="3126092"/>
              <a:ext cx="3025768" cy="2023351"/>
            </a:xfrm>
            <a:custGeom>
              <a:rect b="b" l="l" r="r" t="t"/>
              <a:pathLst>
                <a:path extrusionOk="0" h="16935" w="25325">
                  <a:moveTo>
                    <a:pt x="1" y="0"/>
                  </a:moveTo>
                  <a:lnTo>
                    <a:pt x="1" y="16536"/>
                  </a:lnTo>
                  <a:cubicBezTo>
                    <a:pt x="809" y="16817"/>
                    <a:pt x="1503" y="16935"/>
                    <a:pt x="2110" y="16935"/>
                  </a:cubicBezTo>
                  <a:cubicBezTo>
                    <a:pt x="5299" y="16935"/>
                    <a:pt x="6085" y="13681"/>
                    <a:pt x="8364" y="13681"/>
                  </a:cubicBezTo>
                  <a:cubicBezTo>
                    <a:pt x="8710" y="13681"/>
                    <a:pt x="9091" y="13756"/>
                    <a:pt x="9519" y="13929"/>
                  </a:cubicBezTo>
                  <a:cubicBezTo>
                    <a:pt x="10552" y="14339"/>
                    <a:pt x="11392" y="14518"/>
                    <a:pt x="12083" y="14518"/>
                  </a:cubicBezTo>
                  <a:cubicBezTo>
                    <a:pt x="16729" y="14518"/>
                    <a:pt x="14586" y="6431"/>
                    <a:pt x="18874" y="6431"/>
                  </a:cubicBezTo>
                  <a:cubicBezTo>
                    <a:pt x="19024" y="6431"/>
                    <a:pt x="19183" y="6441"/>
                    <a:pt x="19349" y="6462"/>
                  </a:cubicBezTo>
                  <a:cubicBezTo>
                    <a:pt x="19633" y="6495"/>
                    <a:pt x="19899" y="6510"/>
                    <a:pt x="20148" y="6510"/>
                  </a:cubicBezTo>
                  <a:cubicBezTo>
                    <a:pt x="24889" y="6510"/>
                    <a:pt x="23476" y="824"/>
                    <a:pt x="25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9"/>
            <p:cNvSpPr/>
            <p:nvPr/>
          </p:nvSpPr>
          <p:spPr>
            <a:xfrm rot="10800000">
              <a:off x="-13308" y="4132062"/>
              <a:ext cx="2619371" cy="1017382"/>
            </a:xfrm>
            <a:custGeom>
              <a:rect b="b" l="l" r="r" t="t"/>
              <a:pathLst>
                <a:path extrusionOk="0" h="9850" w="2536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9"/>
          <p:cNvGrpSpPr/>
          <p:nvPr/>
        </p:nvGrpSpPr>
        <p:grpSpPr>
          <a:xfrm flipH="1" rot="10800000">
            <a:off x="5898126" y="-3"/>
            <a:ext cx="3245882" cy="2349753"/>
            <a:chOff x="5905501" y="2793747"/>
            <a:chExt cx="3245882" cy="2349753"/>
          </a:xfrm>
        </p:grpSpPr>
        <p:sp>
          <p:nvSpPr>
            <p:cNvPr id="878" name="Google Shape;878;p9"/>
            <p:cNvSpPr/>
            <p:nvPr/>
          </p:nvSpPr>
          <p:spPr>
            <a:xfrm>
              <a:off x="5905501" y="2793747"/>
              <a:ext cx="3245871" cy="2349753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7545725" y="4003000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" name="Google Shape;880;p9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881" name="Google Shape;881;p9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9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9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9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9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9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9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9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9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9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9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9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9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9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9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9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9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9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9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9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9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9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9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9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9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9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9"/>
          <p:cNvGrpSpPr/>
          <p:nvPr/>
        </p:nvGrpSpPr>
        <p:grpSpPr>
          <a:xfrm rot="-5400000">
            <a:off x="6873526" y="1007415"/>
            <a:ext cx="3277907" cy="1263055"/>
            <a:chOff x="1766764" y="-4125385"/>
            <a:chExt cx="3277907" cy="1263055"/>
          </a:xfrm>
        </p:grpSpPr>
        <p:sp>
          <p:nvSpPr>
            <p:cNvPr id="908" name="Google Shape;908;p9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9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9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9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9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9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9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9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9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9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9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9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9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9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9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9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9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9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9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9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9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9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9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9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9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9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9"/>
          <p:cNvGrpSpPr/>
          <p:nvPr/>
        </p:nvGrpSpPr>
        <p:grpSpPr>
          <a:xfrm>
            <a:off x="5866101" y="3880440"/>
            <a:ext cx="3277907" cy="1263055"/>
            <a:chOff x="1766764" y="-4125385"/>
            <a:chExt cx="3277907" cy="1263055"/>
          </a:xfrm>
        </p:grpSpPr>
        <p:sp>
          <p:nvSpPr>
            <p:cNvPr id="935" name="Google Shape;935;p9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9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9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9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9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9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9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9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9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9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9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9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9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9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9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9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9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9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9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9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9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9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9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9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9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9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" name="Google Shape;961;p9"/>
          <p:cNvGrpSpPr/>
          <p:nvPr/>
        </p:nvGrpSpPr>
        <p:grpSpPr>
          <a:xfrm flipH="1">
            <a:off x="-7924" y="3880440"/>
            <a:ext cx="3277907" cy="1263055"/>
            <a:chOff x="1766764" y="-4125385"/>
            <a:chExt cx="3277907" cy="1263055"/>
          </a:xfrm>
        </p:grpSpPr>
        <p:sp>
          <p:nvSpPr>
            <p:cNvPr id="962" name="Google Shape;962;p9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9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9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9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9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9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9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9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9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0"/>
          <p:cNvSpPr txBox="1"/>
          <p:nvPr>
            <p:ph type="title"/>
          </p:nvPr>
        </p:nvSpPr>
        <p:spPr>
          <a:xfrm>
            <a:off x="4617350" y="397325"/>
            <a:ext cx="38133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90" name="Google Shape;990;p10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991" name="Google Shape;991;p10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0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0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0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0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0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0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0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0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0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0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0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0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0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0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0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0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0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0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0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0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0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0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0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0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0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0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0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0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0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0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0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0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0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0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0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0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0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0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0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0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0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0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0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0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0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0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0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0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0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0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0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0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0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5" name="Google Shape;1045;p10"/>
          <p:cNvGrpSpPr/>
          <p:nvPr/>
        </p:nvGrpSpPr>
        <p:grpSpPr>
          <a:xfrm>
            <a:off x="5158098" y="1225234"/>
            <a:ext cx="3985907" cy="3918269"/>
            <a:chOff x="2524675" y="238075"/>
            <a:chExt cx="1178600" cy="1158600"/>
          </a:xfrm>
        </p:grpSpPr>
        <p:sp>
          <p:nvSpPr>
            <p:cNvPr id="1046" name="Google Shape;1046;p10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0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0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0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0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0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0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0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0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0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0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0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0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0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0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0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0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0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0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0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0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0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0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0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0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0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0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0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0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0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0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0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0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0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0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0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0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0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0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0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0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0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0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0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0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0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0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0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0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0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0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0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0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0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681225"/>
            <a:ext cx="7704000" cy="28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8.jpg"/><Relationship Id="rId5" Type="http://schemas.openxmlformats.org/officeDocument/2006/relationships/image" Target="../media/image11.jpg"/><Relationship Id="rId6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14.jpg"/><Relationship Id="rId5" Type="http://schemas.openxmlformats.org/officeDocument/2006/relationships/image" Target="../media/image16.jpg"/><Relationship Id="rId6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31"/>
          <p:cNvSpPr txBox="1"/>
          <p:nvPr>
            <p:ph type="ctrTitle"/>
          </p:nvPr>
        </p:nvSpPr>
        <p:spPr>
          <a:xfrm>
            <a:off x="1717725" y="981550"/>
            <a:ext cx="5640900" cy="25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Pace STEM Camp </a:t>
            </a:r>
            <a:r>
              <a:rPr lang="en"/>
              <a:t>2021</a:t>
            </a:r>
            <a:r>
              <a:rPr lang="en"/>
              <a:t> Final Project</a:t>
            </a:r>
            <a:endParaRPr/>
          </a:p>
        </p:txBody>
      </p:sp>
      <p:sp>
        <p:nvSpPr>
          <p:cNvPr id="3095" name="Google Shape;3095;p31"/>
          <p:cNvSpPr txBox="1"/>
          <p:nvPr>
            <p:ph idx="1" type="subTitle"/>
          </p:nvPr>
        </p:nvSpPr>
        <p:spPr>
          <a:xfrm>
            <a:off x="1905725" y="3706671"/>
            <a:ext cx="53325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Matrix (2a): Sailaja, May, Daniel, Vraj, Xavier</a:t>
            </a:r>
            <a:endParaRPr/>
          </a:p>
        </p:txBody>
      </p:sp>
      <p:sp>
        <p:nvSpPr>
          <p:cNvPr id="3096" name="Google Shape;3096;p31"/>
          <p:cNvSpPr txBox="1"/>
          <p:nvPr/>
        </p:nvSpPr>
        <p:spPr>
          <a:xfrm>
            <a:off x="1381500" y="3622975"/>
            <a:ext cx="7335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2" name="Google Shape;3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13" y="28213"/>
            <a:ext cx="8735175" cy="50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41"/>
          <p:cNvSpPr txBox="1"/>
          <p:nvPr>
            <p:ph type="title"/>
          </p:nvPr>
        </p:nvSpPr>
        <p:spPr>
          <a:xfrm>
            <a:off x="720000" y="330500"/>
            <a:ext cx="7704000" cy="5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Turbidity and Dissolved Oxygen Levels (DOL)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(All Locations)</a:t>
            </a:r>
            <a:endParaRPr sz="2400"/>
          </a:p>
        </p:txBody>
      </p:sp>
      <p:sp>
        <p:nvSpPr>
          <p:cNvPr id="3298" name="Google Shape;3298;p41"/>
          <p:cNvSpPr txBox="1"/>
          <p:nvPr>
            <p:ph idx="1" type="body"/>
          </p:nvPr>
        </p:nvSpPr>
        <p:spPr>
          <a:xfrm>
            <a:off x="720000" y="1346575"/>
            <a:ext cx="7704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pic>
        <p:nvPicPr>
          <p:cNvPr id="3299" name="Google Shape;32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900" y="1036626"/>
            <a:ext cx="5321650" cy="38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3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4" name="Google Shape;3304;p42"/>
          <p:cNvSpPr txBox="1"/>
          <p:nvPr>
            <p:ph type="title"/>
          </p:nvPr>
        </p:nvSpPr>
        <p:spPr>
          <a:xfrm>
            <a:off x="720000" y="330500"/>
            <a:ext cx="7704000" cy="5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Turbidity and Dissolved Oxygen Levels (DOL)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(All Locations)</a:t>
            </a:r>
            <a:endParaRPr sz="2400"/>
          </a:p>
        </p:txBody>
      </p:sp>
      <p:sp>
        <p:nvSpPr>
          <p:cNvPr id="3305" name="Google Shape;3305;p42"/>
          <p:cNvSpPr txBox="1"/>
          <p:nvPr>
            <p:ph idx="1" type="body"/>
          </p:nvPr>
        </p:nvSpPr>
        <p:spPr>
          <a:xfrm>
            <a:off x="720000" y="1129184"/>
            <a:ext cx="7704000" cy="31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What does this mean?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Negative Correlation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As one increases, </a:t>
            </a:r>
            <a:r>
              <a:rPr b="1" lang="en" sz="2000"/>
              <a:t>the other decreases (inverse correlation)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pic>
        <p:nvPicPr>
          <p:cNvPr id="3306" name="Google Shape;33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725" y="2928800"/>
            <a:ext cx="3696552" cy="207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0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rmometer illustration. Vector in flat design Thermometer illustration. Vector in flat design temperature stock illustrations" id="3311" name="Google Shape;33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973875"/>
            <a:ext cx="2086325" cy="208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tination vector icon. Map pointer icon. Vector illustration for web design and mobile app Destination vector icon. Map pointer icon location stock illustrations" id="3312" name="Google Shape;331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676" y="1975575"/>
            <a:ext cx="2086325" cy="20829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siness time and working hours for financial and money office. business time and working hours for financial and money office. time stock pictures, royalty-free photos &amp; images" id="3313" name="Google Shape;331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875" y="2003713"/>
            <a:ext cx="3039975" cy="20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4" name="Google Shape;3314;p43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720000" y="2003725"/>
            <a:ext cx="2086325" cy="20266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15" name="Google Shape;3315;p43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3258675" y="2003725"/>
            <a:ext cx="2086325" cy="20266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16" name="Google Shape;3316;p43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5621875" y="2003725"/>
            <a:ext cx="3039975" cy="20266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17" name="Google Shape;3317;p43"/>
          <p:cNvSpPr txBox="1"/>
          <p:nvPr>
            <p:ph type="title"/>
          </p:nvPr>
        </p:nvSpPr>
        <p:spPr>
          <a:xfrm>
            <a:off x="720000" y="330500"/>
            <a:ext cx="7704000" cy="5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Turbidity and Dissolved Oxygen Levels (DOL)</a:t>
            </a:r>
            <a:endParaRPr sz="2400"/>
          </a:p>
        </p:txBody>
      </p:sp>
      <p:sp>
        <p:nvSpPr>
          <p:cNvPr id="3318" name="Google Shape;3318;p43"/>
          <p:cNvSpPr txBox="1"/>
          <p:nvPr>
            <p:ph idx="1" type="body"/>
          </p:nvPr>
        </p:nvSpPr>
        <p:spPr>
          <a:xfrm>
            <a:off x="720000" y="1353000"/>
            <a:ext cx="7704000" cy="31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Other factors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2" name="Shape 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3" name="Google Shape;3323;p44"/>
          <p:cNvSpPr txBox="1"/>
          <p:nvPr>
            <p:ph type="title"/>
          </p:nvPr>
        </p:nvSpPr>
        <p:spPr>
          <a:xfrm>
            <a:off x="715650" y="1633550"/>
            <a:ext cx="3856500" cy="5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Interpretation</a:t>
            </a:r>
            <a:endParaRPr/>
          </a:p>
        </p:txBody>
      </p:sp>
      <p:sp>
        <p:nvSpPr>
          <p:cNvPr id="3324" name="Google Shape;3324;p44"/>
          <p:cNvSpPr txBox="1"/>
          <p:nvPr>
            <p:ph idx="1" type="subTitle"/>
          </p:nvPr>
        </p:nvSpPr>
        <p:spPr>
          <a:xfrm>
            <a:off x="1232250" y="2246225"/>
            <a:ext cx="3339900" cy="13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find? What do we think of the </a:t>
            </a:r>
            <a:r>
              <a:rPr lang="en"/>
              <a:t>results we found?</a:t>
            </a:r>
            <a:endParaRPr/>
          </a:p>
        </p:txBody>
      </p:sp>
      <p:pic>
        <p:nvPicPr>
          <p:cNvPr descr="im01" id="3325" name="Google Shape;3325;p44"/>
          <p:cNvPicPr preferRelativeResize="0"/>
          <p:nvPr/>
        </p:nvPicPr>
        <p:blipFill rotWithShape="1">
          <a:blip r:embed="rId3">
            <a:alphaModFix/>
          </a:blip>
          <a:srcRect b="-236" l="25424" r="23285" t="9384"/>
          <a:stretch/>
        </p:blipFill>
        <p:spPr>
          <a:xfrm>
            <a:off x="4855525" y="902600"/>
            <a:ext cx="3339900" cy="3327600"/>
          </a:xfrm>
          <a:prstGeom prst="ellipse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326" name="Google Shape;3326;p44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3327" name="Google Shape;3327;p44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44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44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44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44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44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44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44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44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44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44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44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44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44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44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44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44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44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44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44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44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44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44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44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44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44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4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4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4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44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44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44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44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44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44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4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44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44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4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4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4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44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44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44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44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44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44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44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44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44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44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44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44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44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1" name="Google Shape;3381;p44"/>
          <p:cNvGrpSpPr/>
          <p:nvPr/>
        </p:nvGrpSpPr>
        <p:grpSpPr>
          <a:xfrm>
            <a:off x="5853762" y="819123"/>
            <a:ext cx="19672" cy="7951"/>
            <a:chOff x="2641197" y="2434951"/>
            <a:chExt cx="6395" cy="2585"/>
          </a:xfrm>
        </p:grpSpPr>
        <p:sp>
          <p:nvSpPr>
            <p:cNvPr id="3382" name="Google Shape;3382;p44"/>
            <p:cNvSpPr/>
            <p:nvPr/>
          </p:nvSpPr>
          <p:spPr>
            <a:xfrm>
              <a:off x="2641197" y="2436293"/>
              <a:ext cx="2585" cy="1243"/>
            </a:xfrm>
            <a:custGeom>
              <a:rect b="b" l="l" r="r" t="t"/>
              <a:pathLst>
                <a:path extrusionOk="0" h="75" w="156">
                  <a:moveTo>
                    <a:pt x="75" y="1"/>
                  </a:moveTo>
                  <a:cubicBezTo>
                    <a:pt x="75" y="1"/>
                    <a:pt x="75" y="75"/>
                    <a:pt x="1" y="75"/>
                  </a:cubicBezTo>
                  <a:cubicBezTo>
                    <a:pt x="75" y="75"/>
                    <a:pt x="75" y="1"/>
                    <a:pt x="156" y="1"/>
                  </a:cubicBezTo>
                  <a:close/>
                </a:path>
              </a:pathLst>
            </a:custGeom>
            <a:solidFill>
              <a:srgbClr val="6FBC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4"/>
            <p:cNvSpPr/>
            <p:nvPr/>
          </p:nvSpPr>
          <p:spPr>
            <a:xfrm>
              <a:off x="2643765" y="2434951"/>
              <a:ext cx="3827" cy="1359"/>
            </a:xfrm>
            <a:custGeom>
              <a:rect b="b" l="l" r="r" t="t"/>
              <a:pathLst>
                <a:path extrusionOk="0" h="82" w="231">
                  <a:moveTo>
                    <a:pt x="230" y="1"/>
                  </a:moveTo>
                  <a:cubicBezTo>
                    <a:pt x="156" y="1"/>
                    <a:pt x="75" y="1"/>
                    <a:pt x="1" y="82"/>
                  </a:cubicBezTo>
                  <a:cubicBezTo>
                    <a:pt x="75" y="82"/>
                    <a:pt x="156" y="1"/>
                    <a:pt x="230" y="1"/>
                  </a:cubicBezTo>
                  <a:close/>
                </a:path>
              </a:pathLst>
            </a:custGeom>
            <a:solidFill>
              <a:srgbClr val="6FBC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45"/>
          <p:cNvSpPr txBox="1"/>
          <p:nvPr>
            <p:ph idx="1" type="body"/>
          </p:nvPr>
        </p:nvSpPr>
        <p:spPr>
          <a:xfrm>
            <a:off x="792825" y="1387800"/>
            <a:ext cx="7399800" cy="3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The main point we came across was:</a:t>
            </a:r>
            <a:endParaRPr b="1"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Turbidity and DOL have an inverse relationship. Graph </a:t>
            </a:r>
            <a:r>
              <a:rPr b="1" lang="en" sz="1600"/>
              <a:t>shows weak negative correlation</a:t>
            </a:r>
            <a:endParaRPr b="1"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There are other factors that we were unable to test that could also impact results → could be done with </a:t>
            </a:r>
            <a:r>
              <a:rPr b="1" lang="en" sz="1600"/>
              <a:t>more time + knowledge</a:t>
            </a:r>
            <a:endParaRPr b="1"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3389" name="Google Shape;3389;p45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Conclusion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3" name="Shape 3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4" name="Google Shape;3394;p46"/>
          <p:cNvSpPr txBox="1"/>
          <p:nvPr>
            <p:ph type="title"/>
          </p:nvPr>
        </p:nvSpPr>
        <p:spPr>
          <a:xfrm>
            <a:off x="715650" y="1633550"/>
            <a:ext cx="3856500" cy="5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3395" name="Google Shape;3395;p46"/>
          <p:cNvSpPr txBox="1"/>
          <p:nvPr>
            <p:ph idx="1" type="subTitle"/>
          </p:nvPr>
        </p:nvSpPr>
        <p:spPr>
          <a:xfrm>
            <a:off x="1232250" y="2256550"/>
            <a:ext cx="3339900" cy="13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thoughts. What did we think of the STEM camp? What did we learn from the time we spent here?</a:t>
            </a:r>
            <a:endParaRPr/>
          </a:p>
        </p:txBody>
      </p:sp>
      <p:pic>
        <p:nvPicPr>
          <p:cNvPr descr="im01" id="3396" name="Google Shape;3396;p46"/>
          <p:cNvPicPr preferRelativeResize="0"/>
          <p:nvPr/>
        </p:nvPicPr>
        <p:blipFill rotWithShape="1">
          <a:blip r:embed="rId3">
            <a:alphaModFix/>
          </a:blip>
          <a:srcRect b="-236" l="25424" r="23285" t="9384"/>
          <a:stretch/>
        </p:blipFill>
        <p:spPr>
          <a:xfrm>
            <a:off x="4855525" y="902600"/>
            <a:ext cx="3339900" cy="3327600"/>
          </a:xfrm>
          <a:prstGeom prst="ellipse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397" name="Google Shape;3397;p46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3398" name="Google Shape;3398;p46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46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46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46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46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46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46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46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46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46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46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46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46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46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46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46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46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46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46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46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46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46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46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46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46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46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46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46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46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46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46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46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46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46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46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46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46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46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46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46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46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46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46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46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46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46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46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46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46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46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46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46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46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46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2" name="Google Shape;3452;p46"/>
          <p:cNvGrpSpPr/>
          <p:nvPr/>
        </p:nvGrpSpPr>
        <p:grpSpPr>
          <a:xfrm>
            <a:off x="5853762" y="819123"/>
            <a:ext cx="19672" cy="7951"/>
            <a:chOff x="2641197" y="2434951"/>
            <a:chExt cx="6395" cy="2585"/>
          </a:xfrm>
        </p:grpSpPr>
        <p:sp>
          <p:nvSpPr>
            <p:cNvPr id="3453" name="Google Shape;3453;p46"/>
            <p:cNvSpPr/>
            <p:nvPr/>
          </p:nvSpPr>
          <p:spPr>
            <a:xfrm>
              <a:off x="2641197" y="2436293"/>
              <a:ext cx="2585" cy="1243"/>
            </a:xfrm>
            <a:custGeom>
              <a:rect b="b" l="l" r="r" t="t"/>
              <a:pathLst>
                <a:path extrusionOk="0" h="75" w="156">
                  <a:moveTo>
                    <a:pt x="75" y="1"/>
                  </a:moveTo>
                  <a:cubicBezTo>
                    <a:pt x="75" y="1"/>
                    <a:pt x="75" y="75"/>
                    <a:pt x="1" y="75"/>
                  </a:cubicBezTo>
                  <a:cubicBezTo>
                    <a:pt x="75" y="75"/>
                    <a:pt x="75" y="1"/>
                    <a:pt x="156" y="1"/>
                  </a:cubicBezTo>
                  <a:close/>
                </a:path>
              </a:pathLst>
            </a:custGeom>
            <a:solidFill>
              <a:srgbClr val="6FBC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46"/>
            <p:cNvSpPr/>
            <p:nvPr/>
          </p:nvSpPr>
          <p:spPr>
            <a:xfrm>
              <a:off x="2643765" y="2434951"/>
              <a:ext cx="3827" cy="1359"/>
            </a:xfrm>
            <a:custGeom>
              <a:rect b="b" l="l" r="r" t="t"/>
              <a:pathLst>
                <a:path extrusionOk="0" h="82" w="231">
                  <a:moveTo>
                    <a:pt x="230" y="1"/>
                  </a:moveTo>
                  <a:cubicBezTo>
                    <a:pt x="156" y="1"/>
                    <a:pt x="75" y="1"/>
                    <a:pt x="1" y="82"/>
                  </a:cubicBezTo>
                  <a:cubicBezTo>
                    <a:pt x="75" y="82"/>
                    <a:pt x="156" y="1"/>
                    <a:pt x="230" y="1"/>
                  </a:cubicBezTo>
                  <a:close/>
                </a:path>
              </a:pathLst>
            </a:custGeom>
            <a:solidFill>
              <a:srgbClr val="6FBC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8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p47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3460" name="Google Shape;3460;p47"/>
          <p:cNvSpPr txBox="1"/>
          <p:nvPr>
            <p:ph idx="1" type="subTitle"/>
          </p:nvPr>
        </p:nvSpPr>
        <p:spPr>
          <a:xfrm>
            <a:off x="3413225" y="1084625"/>
            <a:ext cx="24801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we did well</a:t>
            </a:r>
            <a:endParaRPr/>
          </a:p>
        </p:txBody>
      </p:sp>
      <p:sp>
        <p:nvSpPr>
          <p:cNvPr id="3461" name="Google Shape;3461;p47"/>
          <p:cNvSpPr txBox="1"/>
          <p:nvPr>
            <p:ph idx="3" type="subTitle"/>
          </p:nvPr>
        </p:nvSpPr>
        <p:spPr>
          <a:xfrm>
            <a:off x="6034975" y="1084625"/>
            <a:ext cx="229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to improve</a:t>
            </a:r>
            <a:endParaRPr/>
          </a:p>
        </p:txBody>
      </p:sp>
      <p:sp>
        <p:nvSpPr>
          <p:cNvPr id="3462" name="Google Shape;3462;p47"/>
          <p:cNvSpPr txBox="1"/>
          <p:nvPr>
            <p:ph idx="5" type="subTitle"/>
          </p:nvPr>
        </p:nvSpPr>
        <p:spPr>
          <a:xfrm>
            <a:off x="781800" y="1084675"/>
            <a:ext cx="22905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thoughts</a:t>
            </a:r>
            <a:endParaRPr/>
          </a:p>
        </p:txBody>
      </p:sp>
      <p:pic>
        <p:nvPicPr>
          <p:cNvPr id="3463" name="Google Shape;34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5" y="176446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4" name="Google Shape;346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4800" y="1793475"/>
            <a:ext cx="2636950" cy="175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photo Man Information Learning Knowledge Reading Floor - Max Pixel" id="3465" name="Google Shape;346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0502" y="1690775"/>
            <a:ext cx="2290500" cy="229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6" name="Google Shape;3466;p47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810075" y="1764475"/>
            <a:ext cx="2143125" cy="21431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67" name="Google Shape;3467;p47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6270500" y="1738450"/>
            <a:ext cx="2290500" cy="21951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68" name="Google Shape;3468;p47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3354675" y="1793475"/>
            <a:ext cx="2597200" cy="17572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48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Used</a:t>
            </a:r>
            <a:endParaRPr/>
          </a:p>
        </p:txBody>
      </p:sp>
      <p:sp>
        <p:nvSpPr>
          <p:cNvPr id="3474" name="Google Shape;3474;p48"/>
          <p:cNvSpPr txBox="1"/>
          <p:nvPr>
            <p:ph idx="1" type="body"/>
          </p:nvPr>
        </p:nvSpPr>
        <p:spPr>
          <a:xfrm>
            <a:off x="1120500" y="1341225"/>
            <a:ext cx="7303500" cy="27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Billion Oyster Project data, compiled by BOP and STEM Camp staff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sz="1400"/>
              <a:t>General online reports</a:t>
            </a:r>
            <a:endParaRPr sz="1400"/>
          </a:p>
        </p:txBody>
      </p:sp>
      <p:pic>
        <p:nvPicPr>
          <p:cNvPr id="3475" name="Google Shape;34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25" y="2283350"/>
            <a:ext cx="6478974" cy="258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6" name="Google Shape;347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0100" y="2283350"/>
            <a:ext cx="1696426" cy="25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0" name="Shape 3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Google Shape;3481;p49"/>
          <p:cNvSpPr txBox="1"/>
          <p:nvPr>
            <p:ph type="title"/>
          </p:nvPr>
        </p:nvSpPr>
        <p:spPr>
          <a:xfrm>
            <a:off x="713250" y="2335500"/>
            <a:ext cx="7717500" cy="4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 for your attention </a:t>
            </a:r>
            <a:endParaRPr sz="5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0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p32"/>
          <p:cNvSpPr txBox="1"/>
          <p:nvPr>
            <p:ph idx="15"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102" name="Google Shape;3102;p32"/>
          <p:cNvSpPr txBox="1"/>
          <p:nvPr>
            <p:ph idx="1" type="subTitle"/>
          </p:nvPr>
        </p:nvSpPr>
        <p:spPr>
          <a:xfrm>
            <a:off x="1923800" y="1654019"/>
            <a:ext cx="24801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Initial Data</a:t>
            </a:r>
            <a:endParaRPr sz="1500"/>
          </a:p>
        </p:txBody>
      </p:sp>
      <p:sp>
        <p:nvSpPr>
          <p:cNvPr id="3103" name="Google Shape;3103;p32"/>
          <p:cNvSpPr txBox="1"/>
          <p:nvPr>
            <p:ph idx="2" type="subTitle"/>
          </p:nvPr>
        </p:nvSpPr>
        <p:spPr>
          <a:xfrm>
            <a:off x="1923800" y="2000694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BOP Data Analysis</a:t>
            </a:r>
            <a:endParaRPr/>
          </a:p>
        </p:txBody>
      </p:sp>
      <p:sp>
        <p:nvSpPr>
          <p:cNvPr id="3104" name="Google Shape;3104;p32"/>
          <p:cNvSpPr txBox="1"/>
          <p:nvPr>
            <p:ph type="title"/>
          </p:nvPr>
        </p:nvSpPr>
        <p:spPr>
          <a:xfrm>
            <a:off x="1923800" y="1260269"/>
            <a:ext cx="7749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05" name="Google Shape;3105;p32"/>
          <p:cNvSpPr txBox="1"/>
          <p:nvPr>
            <p:ph idx="3" type="subTitle"/>
          </p:nvPr>
        </p:nvSpPr>
        <p:spPr>
          <a:xfrm>
            <a:off x="1923800" y="3276225"/>
            <a:ext cx="2748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Results &amp; Interpretation</a:t>
            </a:r>
            <a:endParaRPr sz="1500"/>
          </a:p>
        </p:txBody>
      </p:sp>
      <p:sp>
        <p:nvSpPr>
          <p:cNvPr id="3106" name="Google Shape;3106;p32"/>
          <p:cNvSpPr txBox="1"/>
          <p:nvPr>
            <p:ph idx="4" type="subTitle"/>
          </p:nvPr>
        </p:nvSpPr>
        <p:spPr>
          <a:xfrm>
            <a:off x="1857850" y="3638544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and our thoughts</a:t>
            </a:r>
            <a:endParaRPr/>
          </a:p>
        </p:txBody>
      </p:sp>
      <p:sp>
        <p:nvSpPr>
          <p:cNvPr id="3107" name="Google Shape;3107;p32"/>
          <p:cNvSpPr txBox="1"/>
          <p:nvPr>
            <p:ph idx="5" type="title"/>
          </p:nvPr>
        </p:nvSpPr>
        <p:spPr>
          <a:xfrm>
            <a:off x="1923800" y="2882469"/>
            <a:ext cx="7749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08" name="Google Shape;3108;p32"/>
          <p:cNvSpPr txBox="1"/>
          <p:nvPr>
            <p:ph idx="6" type="subTitle"/>
          </p:nvPr>
        </p:nvSpPr>
        <p:spPr>
          <a:xfrm>
            <a:off x="4740100" y="1654025"/>
            <a:ext cx="28149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Relationships &amp; Factors</a:t>
            </a:r>
            <a:endParaRPr sz="1500"/>
          </a:p>
        </p:txBody>
      </p:sp>
      <p:sp>
        <p:nvSpPr>
          <p:cNvPr id="3109" name="Google Shape;3109;p32"/>
          <p:cNvSpPr txBox="1"/>
          <p:nvPr>
            <p:ph idx="7" type="subTitle"/>
          </p:nvPr>
        </p:nvSpPr>
        <p:spPr>
          <a:xfrm>
            <a:off x="4740100" y="2000694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correlation and Oyster life factors</a:t>
            </a:r>
            <a:endParaRPr/>
          </a:p>
        </p:txBody>
      </p:sp>
      <p:sp>
        <p:nvSpPr>
          <p:cNvPr id="3110" name="Google Shape;3110;p32"/>
          <p:cNvSpPr txBox="1"/>
          <p:nvPr>
            <p:ph idx="8" type="title"/>
          </p:nvPr>
        </p:nvSpPr>
        <p:spPr>
          <a:xfrm>
            <a:off x="4821226" y="1260269"/>
            <a:ext cx="7749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11" name="Google Shape;3111;p32"/>
          <p:cNvSpPr txBox="1"/>
          <p:nvPr>
            <p:ph idx="9" type="subTitle"/>
          </p:nvPr>
        </p:nvSpPr>
        <p:spPr>
          <a:xfrm>
            <a:off x="4740100" y="3276219"/>
            <a:ext cx="24801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Reflection</a:t>
            </a:r>
            <a:endParaRPr sz="1500"/>
          </a:p>
        </p:txBody>
      </p:sp>
      <p:sp>
        <p:nvSpPr>
          <p:cNvPr id="3112" name="Google Shape;3112;p32"/>
          <p:cNvSpPr txBox="1"/>
          <p:nvPr>
            <p:ph idx="13" type="subTitle"/>
          </p:nvPr>
        </p:nvSpPr>
        <p:spPr>
          <a:xfrm>
            <a:off x="4740100" y="3638544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Thoughts on the project and program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3" name="Google Shape;3113;p32"/>
          <p:cNvSpPr txBox="1"/>
          <p:nvPr>
            <p:ph idx="14" type="title"/>
          </p:nvPr>
        </p:nvSpPr>
        <p:spPr>
          <a:xfrm>
            <a:off x="4821226" y="2882469"/>
            <a:ext cx="7749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14" name="Google Shape;3114;p32"/>
          <p:cNvSpPr/>
          <p:nvPr/>
        </p:nvSpPr>
        <p:spPr>
          <a:xfrm>
            <a:off x="8860925" y="1544075"/>
            <a:ext cx="36575" cy="73125"/>
          </a:xfrm>
          <a:custGeom>
            <a:rect b="b" l="l" r="r" t="t"/>
            <a:pathLst>
              <a:path extrusionOk="0" h="2925" w="1463">
                <a:moveTo>
                  <a:pt x="1462" y="1"/>
                </a:moveTo>
                <a:cubicBezTo>
                  <a:pt x="1119" y="586"/>
                  <a:pt x="780" y="1217"/>
                  <a:pt x="437" y="1852"/>
                </a:cubicBezTo>
                <a:lnTo>
                  <a:pt x="437" y="1899"/>
                </a:lnTo>
                <a:cubicBezTo>
                  <a:pt x="293" y="2242"/>
                  <a:pt x="145" y="2581"/>
                  <a:pt x="1" y="2873"/>
                </a:cubicBezTo>
                <a:cubicBezTo>
                  <a:pt x="47" y="2873"/>
                  <a:pt x="98" y="2924"/>
                  <a:pt x="98" y="2924"/>
                </a:cubicBezTo>
                <a:cubicBezTo>
                  <a:pt x="535" y="1950"/>
                  <a:pt x="975" y="975"/>
                  <a:pt x="1462" y="1"/>
                </a:cubicBezTo>
                <a:close/>
              </a:path>
            </a:pathLst>
          </a:custGeom>
          <a:solidFill>
            <a:srgbClr val="00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33"/>
          <p:cNvSpPr txBox="1"/>
          <p:nvPr>
            <p:ph idx="1" type="body"/>
          </p:nvPr>
        </p:nvSpPr>
        <p:spPr>
          <a:xfrm>
            <a:off x="720000" y="887175"/>
            <a:ext cx="7704000" cy="3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pictures go here</a:t>
            </a:r>
            <a:endParaRPr/>
          </a:p>
        </p:txBody>
      </p:sp>
      <p:sp>
        <p:nvSpPr>
          <p:cNvPr id="3120" name="Google Shape;3120;p33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Matrix</a:t>
            </a:r>
            <a:endParaRPr/>
          </a:p>
        </p:txBody>
      </p:sp>
      <p:pic>
        <p:nvPicPr>
          <p:cNvPr id="3121" name="Google Shape;3121;p33"/>
          <p:cNvPicPr preferRelativeResize="0"/>
          <p:nvPr/>
        </p:nvPicPr>
        <p:blipFill rotWithShape="1">
          <a:blip r:embed="rId3">
            <a:alphaModFix/>
          </a:blip>
          <a:srcRect b="0" l="0" r="0" t="3362"/>
          <a:stretch/>
        </p:blipFill>
        <p:spPr>
          <a:xfrm>
            <a:off x="1307925" y="1097275"/>
            <a:ext cx="6528175" cy="39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2" name="Google Shape;3122;p33"/>
          <p:cNvSpPr/>
          <p:nvPr/>
        </p:nvSpPr>
        <p:spPr>
          <a:xfrm>
            <a:off x="6775700" y="4155950"/>
            <a:ext cx="1042500" cy="630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3" name="Google Shape;3123;p33"/>
          <p:cNvSpPr/>
          <p:nvPr/>
        </p:nvSpPr>
        <p:spPr>
          <a:xfrm>
            <a:off x="932750" y="2088575"/>
            <a:ext cx="1394100" cy="25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anjari"/>
                <a:ea typeface="Manjari"/>
                <a:cs typeface="Manjari"/>
                <a:sym typeface="Manjari"/>
              </a:rPr>
              <a:t>Nasser Bukhari</a:t>
            </a:r>
            <a:endParaRPr sz="13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124" name="Google Shape;3124;p33"/>
          <p:cNvSpPr/>
          <p:nvPr/>
        </p:nvSpPr>
        <p:spPr>
          <a:xfrm>
            <a:off x="951350" y="3313935"/>
            <a:ext cx="1394100" cy="25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anjari"/>
                <a:ea typeface="Manjari"/>
                <a:cs typeface="Manjari"/>
                <a:sym typeface="Manjari"/>
              </a:rPr>
              <a:t>May Takahashi</a:t>
            </a:r>
            <a:endParaRPr sz="13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125" name="Google Shape;3125;p33"/>
          <p:cNvSpPr/>
          <p:nvPr/>
        </p:nvSpPr>
        <p:spPr>
          <a:xfrm>
            <a:off x="5402392" y="3313937"/>
            <a:ext cx="958200" cy="25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anjari"/>
                <a:ea typeface="Manjari"/>
                <a:cs typeface="Manjari"/>
                <a:sym typeface="Manjari"/>
              </a:rPr>
              <a:t>Vraj Patel</a:t>
            </a:r>
            <a:endParaRPr sz="13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126" name="Google Shape;3126;p33"/>
          <p:cNvSpPr/>
          <p:nvPr/>
        </p:nvSpPr>
        <p:spPr>
          <a:xfrm>
            <a:off x="3386037" y="4529323"/>
            <a:ext cx="1543800" cy="25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anjari"/>
                <a:ea typeface="Manjari"/>
                <a:cs typeface="Manjari"/>
                <a:sym typeface="Manjari"/>
              </a:rPr>
              <a:t>Daniel Maldonado</a:t>
            </a:r>
            <a:endParaRPr sz="13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127" name="Google Shape;3127;p33"/>
          <p:cNvSpPr/>
          <p:nvPr/>
        </p:nvSpPr>
        <p:spPr>
          <a:xfrm>
            <a:off x="3344887" y="3313937"/>
            <a:ext cx="1195800" cy="25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anjari"/>
                <a:ea typeface="Manjari"/>
                <a:cs typeface="Manjari"/>
                <a:sym typeface="Manjari"/>
              </a:rPr>
              <a:t>Xavier Orrala</a:t>
            </a:r>
            <a:endParaRPr sz="13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128" name="Google Shape;3128;p33"/>
          <p:cNvSpPr/>
          <p:nvPr/>
        </p:nvSpPr>
        <p:spPr>
          <a:xfrm>
            <a:off x="3344887" y="2098526"/>
            <a:ext cx="1783500" cy="257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anjari"/>
                <a:ea typeface="Manjari"/>
                <a:cs typeface="Manjari"/>
                <a:sym typeface="Manjari"/>
              </a:rPr>
              <a:t>Sunanda</a:t>
            </a:r>
            <a:r>
              <a:rPr lang="en" sz="1300">
                <a:latin typeface="Manjari"/>
                <a:ea typeface="Manjari"/>
                <a:cs typeface="Manjari"/>
                <a:sym typeface="Manjari"/>
              </a:rPr>
              <a:t> Singareddy</a:t>
            </a:r>
            <a:endParaRPr sz="13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129" name="Google Shape;3129;p33"/>
          <p:cNvSpPr/>
          <p:nvPr/>
        </p:nvSpPr>
        <p:spPr>
          <a:xfrm>
            <a:off x="5402400" y="2088576"/>
            <a:ext cx="1706100" cy="25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anjari"/>
                <a:ea typeface="Manjari"/>
                <a:cs typeface="Manjari"/>
                <a:sym typeface="Manjari"/>
              </a:rPr>
              <a:t>Sailaja Nallacheruvu</a:t>
            </a:r>
            <a:endParaRPr sz="13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130" name="Google Shape;3130;p33"/>
          <p:cNvSpPr/>
          <p:nvPr/>
        </p:nvSpPr>
        <p:spPr>
          <a:xfrm>
            <a:off x="4978900" y="3593600"/>
            <a:ext cx="630900" cy="137100"/>
          </a:xfrm>
          <a:prstGeom prst="rect">
            <a:avLst/>
          </a:prstGeom>
          <a:solidFill>
            <a:srgbClr val="EFEB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34"/>
          <p:cNvSpPr txBox="1"/>
          <p:nvPr>
            <p:ph idx="1" type="body"/>
          </p:nvPr>
        </p:nvSpPr>
        <p:spPr>
          <a:xfrm>
            <a:off x="720000" y="887175"/>
            <a:ext cx="7704000" cy="3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Oysters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Used to be abundant in NYC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Help to clean and filter the water </a:t>
            </a:r>
            <a:r>
              <a:rPr b="1" lang="en" sz="1500"/>
              <a:t>surrounding</a:t>
            </a:r>
            <a:r>
              <a:rPr b="1" lang="en" sz="1500"/>
              <a:t> it 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BOP helps restore Oyster presence and collects data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Turbidity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Relative clarity of the liquid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Cloudier water = Higher turbidity &amp; more scattered light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Dissolved Oxygen Levels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The concentration of oxygen in the water at any given time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Usually measured in PPM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Strong indicator of water quality/health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3136" name="Google Shape;3136;p34"/>
          <p:cNvSpPr txBox="1"/>
          <p:nvPr>
            <p:ph type="title"/>
          </p:nvPr>
        </p:nvSpPr>
        <p:spPr>
          <a:xfrm>
            <a:off x="720000" y="352550"/>
            <a:ext cx="7704000" cy="4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Oysters in New York </a:t>
            </a:r>
            <a:endParaRPr/>
          </a:p>
        </p:txBody>
      </p:sp>
      <p:pic>
        <p:nvPicPr>
          <p:cNvPr id="3137" name="Google Shape;31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701" y="819051"/>
            <a:ext cx="2752650" cy="151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8" name="Google Shape;31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2200" y="2999650"/>
            <a:ext cx="2446974" cy="183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2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p35"/>
          <p:cNvSpPr txBox="1"/>
          <p:nvPr>
            <p:ph type="title"/>
          </p:nvPr>
        </p:nvSpPr>
        <p:spPr>
          <a:xfrm>
            <a:off x="713250" y="2335500"/>
            <a:ext cx="7717500" cy="4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How does the turbidity of the water correlate to dissolved oxygen levels?</a:t>
            </a:r>
            <a:endParaRPr sz="5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7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p36"/>
          <p:cNvSpPr txBox="1"/>
          <p:nvPr>
            <p:ph type="title"/>
          </p:nvPr>
        </p:nvSpPr>
        <p:spPr>
          <a:xfrm>
            <a:off x="715650" y="1633550"/>
            <a:ext cx="3856500" cy="5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</a:t>
            </a:r>
            <a:r>
              <a:rPr lang="en"/>
              <a:t> Data</a:t>
            </a:r>
            <a:endParaRPr/>
          </a:p>
        </p:txBody>
      </p:sp>
      <p:sp>
        <p:nvSpPr>
          <p:cNvPr id="3149" name="Google Shape;3149;p36"/>
          <p:cNvSpPr txBox="1"/>
          <p:nvPr>
            <p:ph idx="1" type="subTitle"/>
          </p:nvPr>
        </p:nvSpPr>
        <p:spPr>
          <a:xfrm>
            <a:off x="1225375" y="2153275"/>
            <a:ext cx="3339900" cy="13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came up with our question and data from the Billion Oyster Project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01" id="3150" name="Google Shape;3150;p36"/>
          <p:cNvPicPr preferRelativeResize="0"/>
          <p:nvPr/>
        </p:nvPicPr>
        <p:blipFill rotWithShape="1">
          <a:blip r:embed="rId3">
            <a:alphaModFix/>
          </a:blip>
          <a:srcRect b="-236" l="25424" r="23285" t="9384"/>
          <a:stretch/>
        </p:blipFill>
        <p:spPr>
          <a:xfrm>
            <a:off x="4855525" y="902600"/>
            <a:ext cx="3339900" cy="3327600"/>
          </a:xfrm>
          <a:prstGeom prst="ellipse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151" name="Google Shape;3151;p36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3152" name="Google Shape;3152;p36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36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36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36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36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36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36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36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36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36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36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36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36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36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36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36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36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36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36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36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36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36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36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36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36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36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36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36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36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36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36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36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36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36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36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36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36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36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36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36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36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36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36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36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36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36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36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36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36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36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36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36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36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36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6" name="Google Shape;3206;p36"/>
          <p:cNvGrpSpPr/>
          <p:nvPr/>
        </p:nvGrpSpPr>
        <p:grpSpPr>
          <a:xfrm>
            <a:off x="5853762" y="819123"/>
            <a:ext cx="19672" cy="7951"/>
            <a:chOff x="2641197" y="2434951"/>
            <a:chExt cx="6395" cy="2585"/>
          </a:xfrm>
        </p:grpSpPr>
        <p:sp>
          <p:nvSpPr>
            <p:cNvPr id="3207" name="Google Shape;3207;p36"/>
            <p:cNvSpPr/>
            <p:nvPr/>
          </p:nvSpPr>
          <p:spPr>
            <a:xfrm>
              <a:off x="2641197" y="2436293"/>
              <a:ext cx="2585" cy="1243"/>
            </a:xfrm>
            <a:custGeom>
              <a:rect b="b" l="l" r="r" t="t"/>
              <a:pathLst>
                <a:path extrusionOk="0" h="75" w="156">
                  <a:moveTo>
                    <a:pt x="75" y="1"/>
                  </a:moveTo>
                  <a:cubicBezTo>
                    <a:pt x="75" y="1"/>
                    <a:pt x="75" y="75"/>
                    <a:pt x="1" y="75"/>
                  </a:cubicBezTo>
                  <a:cubicBezTo>
                    <a:pt x="75" y="75"/>
                    <a:pt x="75" y="1"/>
                    <a:pt x="156" y="1"/>
                  </a:cubicBezTo>
                  <a:close/>
                </a:path>
              </a:pathLst>
            </a:custGeom>
            <a:solidFill>
              <a:srgbClr val="6FBC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36"/>
            <p:cNvSpPr/>
            <p:nvPr/>
          </p:nvSpPr>
          <p:spPr>
            <a:xfrm>
              <a:off x="2643765" y="2434951"/>
              <a:ext cx="3827" cy="1359"/>
            </a:xfrm>
            <a:custGeom>
              <a:rect b="b" l="l" r="r" t="t"/>
              <a:pathLst>
                <a:path extrusionOk="0" h="82" w="231">
                  <a:moveTo>
                    <a:pt x="230" y="1"/>
                  </a:moveTo>
                  <a:cubicBezTo>
                    <a:pt x="156" y="1"/>
                    <a:pt x="75" y="1"/>
                    <a:pt x="1" y="82"/>
                  </a:cubicBezTo>
                  <a:cubicBezTo>
                    <a:pt x="75" y="82"/>
                    <a:pt x="156" y="1"/>
                    <a:pt x="230" y="1"/>
                  </a:cubicBezTo>
                  <a:close/>
                </a:path>
              </a:pathLst>
            </a:custGeom>
            <a:solidFill>
              <a:srgbClr val="6FBC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2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37"/>
          <p:cNvSpPr txBox="1"/>
          <p:nvPr>
            <p:ph idx="1" type="body"/>
          </p:nvPr>
        </p:nvSpPr>
        <p:spPr>
          <a:xfrm>
            <a:off x="720000" y="1342675"/>
            <a:ext cx="7704000" cy="32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Talking with scientist Brett F. Branco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Change from original question - Lack of Data</a:t>
            </a:r>
            <a:endParaRPr b="1"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>
                <a:latin typeface="Nunito"/>
                <a:ea typeface="Nunito"/>
                <a:cs typeface="Nunito"/>
                <a:sym typeface="Nunito"/>
              </a:rPr>
              <a:t>How can we increase the effectiveness of oysters based on their life span and the amount of water they filter?</a:t>
            </a:r>
            <a:br>
              <a:rPr b="1" lang="en" sz="1900">
                <a:latin typeface="Nunito"/>
                <a:ea typeface="Nunito"/>
                <a:cs typeface="Nunito"/>
                <a:sym typeface="Nunito"/>
              </a:rPr>
            </a:br>
            <a:endParaRPr b="1" sz="19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Coded using Python in Google Colab</a:t>
            </a:r>
            <a:r>
              <a:rPr b="1" lang="en" sz="2000">
                <a:latin typeface="Nunito"/>
                <a:ea typeface="Nunito"/>
                <a:cs typeface="Nunito"/>
                <a:sym typeface="Nunito"/>
              </a:rPr>
              <a:t> 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14" name="Google Shape;3214;p37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derived our question</a:t>
            </a:r>
            <a:endParaRPr/>
          </a:p>
        </p:txBody>
      </p:sp>
      <p:pic>
        <p:nvPicPr>
          <p:cNvPr id="3215" name="Google Shape;3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325" y="3078475"/>
            <a:ext cx="2941950" cy="1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6" name="Google Shape;3216;p37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038647" y="3089523"/>
            <a:ext cx="2907305" cy="185420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0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38"/>
          <p:cNvSpPr txBox="1"/>
          <p:nvPr>
            <p:ph type="title"/>
          </p:nvPr>
        </p:nvSpPr>
        <p:spPr>
          <a:xfrm>
            <a:off x="715650" y="1633550"/>
            <a:ext cx="3856500" cy="5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Relationships &amp; Factors</a:t>
            </a:r>
            <a:endParaRPr/>
          </a:p>
        </p:txBody>
      </p:sp>
      <p:sp>
        <p:nvSpPr>
          <p:cNvPr id="3222" name="Google Shape;3222;p38"/>
          <p:cNvSpPr txBox="1"/>
          <p:nvPr>
            <p:ph idx="1" type="subTitle"/>
          </p:nvPr>
        </p:nvSpPr>
        <p:spPr>
          <a:xfrm>
            <a:off x="1232250" y="2246225"/>
            <a:ext cx="3339900" cy="13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trends did we find? How did we find these trends?</a:t>
            </a:r>
            <a:endParaRPr/>
          </a:p>
        </p:txBody>
      </p:sp>
      <p:pic>
        <p:nvPicPr>
          <p:cNvPr descr="im01" id="3223" name="Google Shape;3223;p38"/>
          <p:cNvPicPr preferRelativeResize="0"/>
          <p:nvPr/>
        </p:nvPicPr>
        <p:blipFill rotWithShape="1">
          <a:blip r:embed="rId3">
            <a:alphaModFix/>
          </a:blip>
          <a:srcRect b="-236" l="25424" r="23285" t="9384"/>
          <a:stretch/>
        </p:blipFill>
        <p:spPr>
          <a:xfrm>
            <a:off x="4855525" y="902600"/>
            <a:ext cx="3339900" cy="3327600"/>
          </a:xfrm>
          <a:prstGeom prst="ellipse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224" name="Google Shape;3224;p38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3225" name="Google Shape;3225;p38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38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38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38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38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38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38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38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38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38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38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38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38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38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38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38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38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38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38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38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38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38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38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38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38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38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38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38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38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38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38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38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38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38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38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38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38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38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38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38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38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38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38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38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38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38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38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38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38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38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38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38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38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38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9" name="Google Shape;3279;p38"/>
          <p:cNvGrpSpPr/>
          <p:nvPr/>
        </p:nvGrpSpPr>
        <p:grpSpPr>
          <a:xfrm>
            <a:off x="5853762" y="819123"/>
            <a:ext cx="19672" cy="7951"/>
            <a:chOff x="2641197" y="2434951"/>
            <a:chExt cx="6395" cy="2585"/>
          </a:xfrm>
        </p:grpSpPr>
        <p:sp>
          <p:nvSpPr>
            <p:cNvPr id="3280" name="Google Shape;3280;p38"/>
            <p:cNvSpPr/>
            <p:nvPr/>
          </p:nvSpPr>
          <p:spPr>
            <a:xfrm>
              <a:off x="2641197" y="2436293"/>
              <a:ext cx="2585" cy="1243"/>
            </a:xfrm>
            <a:custGeom>
              <a:rect b="b" l="l" r="r" t="t"/>
              <a:pathLst>
                <a:path extrusionOk="0" h="75" w="156">
                  <a:moveTo>
                    <a:pt x="75" y="1"/>
                  </a:moveTo>
                  <a:cubicBezTo>
                    <a:pt x="75" y="1"/>
                    <a:pt x="75" y="75"/>
                    <a:pt x="1" y="75"/>
                  </a:cubicBezTo>
                  <a:cubicBezTo>
                    <a:pt x="75" y="75"/>
                    <a:pt x="75" y="1"/>
                    <a:pt x="156" y="1"/>
                  </a:cubicBezTo>
                  <a:close/>
                </a:path>
              </a:pathLst>
            </a:custGeom>
            <a:solidFill>
              <a:srgbClr val="6FBC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38"/>
            <p:cNvSpPr/>
            <p:nvPr/>
          </p:nvSpPr>
          <p:spPr>
            <a:xfrm>
              <a:off x="2643765" y="2434951"/>
              <a:ext cx="3827" cy="1359"/>
            </a:xfrm>
            <a:custGeom>
              <a:rect b="b" l="l" r="r" t="t"/>
              <a:pathLst>
                <a:path extrusionOk="0" h="82" w="231">
                  <a:moveTo>
                    <a:pt x="230" y="1"/>
                  </a:moveTo>
                  <a:cubicBezTo>
                    <a:pt x="156" y="1"/>
                    <a:pt x="75" y="1"/>
                    <a:pt x="1" y="82"/>
                  </a:cubicBezTo>
                  <a:cubicBezTo>
                    <a:pt x="75" y="82"/>
                    <a:pt x="156" y="1"/>
                    <a:pt x="230" y="1"/>
                  </a:cubicBezTo>
                  <a:close/>
                </a:path>
              </a:pathLst>
            </a:custGeom>
            <a:solidFill>
              <a:srgbClr val="6FBC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5" name="Shape 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6" name="Google Shape;3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875"/>
            <a:ext cx="8731851" cy="23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7" name="Google Shape;32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49750"/>
            <a:ext cx="8731850" cy="21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ater Thesis by Slidesgo">
  <a:themeElements>
    <a:clrScheme name="Simple Light">
      <a:dk1>
        <a:srgbClr val="FFFFFF"/>
      </a:dk1>
      <a:lt1>
        <a:srgbClr val="3EB6D8"/>
      </a:lt1>
      <a:dk2>
        <a:srgbClr val="000000"/>
      </a:dk2>
      <a:lt2>
        <a:srgbClr val="51BFDF"/>
      </a:lt2>
      <a:accent1>
        <a:srgbClr val="35B1D6"/>
      </a:accent1>
      <a:accent2>
        <a:srgbClr val="3BAECF"/>
      </a:accent2>
      <a:accent3>
        <a:srgbClr val="70CBE6"/>
      </a:accent3>
      <a:accent4>
        <a:srgbClr val="78D7F1"/>
      </a:accent4>
      <a:accent5>
        <a:srgbClr val="4298B8"/>
      </a:accent5>
      <a:accent6>
        <a:srgbClr val="26647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